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8288000" cy="10287000"/>
  <p:notesSz cx="6858000" cy="9144000"/>
  <p:embeddedFontLst>
    <p:embeddedFont>
      <p:font typeface="Canva Sans" panose="020B0604020202020204" charset="0"/>
      <p:regular r:id="rId12"/>
    </p:embeddedFont>
    <p:embeddedFont>
      <p:font typeface="Canva Sans Bold" panose="020B0604020202020204" charset="0"/>
      <p:regular r:id="rId13"/>
    </p:embeddedFont>
    <p:embeddedFont>
      <p:font typeface="Chloe" panose="020B0604020202020204" charset="0"/>
      <p:regular r:id="rId14"/>
    </p:embeddedFont>
    <p:embeddedFont>
      <p:font typeface="Francois One" panose="020B0604020202020204" charset="0"/>
      <p:regular r:id="rId15"/>
    </p:embeddedFont>
    <p:embeddedFont>
      <p:font typeface="Poppins Bold" panose="020B0604020202020204" charset="0"/>
      <p:regular r:id="rId16"/>
    </p:embeddedFont>
    <p:embeddedFont>
      <p:font typeface="Poppins Medium" panose="00000600000000000000" pitchFamily="2" charset="0"/>
      <p:regular r:id="rId17"/>
    </p:embeddedFont>
    <p:embeddedFont>
      <p:font typeface="Poppins Semi-Bold" panose="020B0604020202020204" charset="0"/>
      <p:regular r:id="rId18"/>
    </p:embeddedFont>
    <p:embeddedFont>
      <p:font typeface="Times New Roman Bold" panose="02020803070505020304" pitchFamily="18" charset="0"/>
      <p:regular r:id="rId19"/>
      <p:bold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MANSHU BISWAL" initials="HB" lastIdx="1" clrIdx="0">
    <p:extLst>
      <p:ext uri="{19B8F6BF-5375-455C-9EA6-DF929625EA0E}">
        <p15:presenceInfo xmlns:p15="http://schemas.microsoft.com/office/powerpoint/2012/main" userId="5501e0a1d97671d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50" d="100"/>
          <a:sy n="50" d="100"/>
        </p:scale>
        <p:origin x="516" y="-1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MANSHU BISWAL" userId="5501e0a1d97671d5" providerId="LiveId" clId="{85DDC257-E504-4E08-8303-08502BFB4801}"/>
    <pc:docChg chg="undo custSel modSld">
      <pc:chgData name="HIMANSHU BISWAL" userId="5501e0a1d97671d5" providerId="LiveId" clId="{85DDC257-E504-4E08-8303-08502BFB4801}" dt="2025-06-14T15:18:33.400" v="306" actId="14100"/>
      <pc:docMkLst>
        <pc:docMk/>
      </pc:docMkLst>
      <pc:sldChg chg="modSp mod">
        <pc:chgData name="HIMANSHU BISWAL" userId="5501e0a1d97671d5" providerId="LiveId" clId="{85DDC257-E504-4E08-8303-08502BFB4801}" dt="2025-06-14T01:38:40.538" v="42" actId="1038"/>
        <pc:sldMkLst>
          <pc:docMk/>
          <pc:sldMk cId="0" sldId="256"/>
        </pc:sldMkLst>
        <pc:spChg chg="mod">
          <ac:chgData name="HIMANSHU BISWAL" userId="5501e0a1d97671d5" providerId="LiveId" clId="{85DDC257-E504-4E08-8303-08502BFB4801}" dt="2025-06-14T01:38:40.538" v="42" actId="1038"/>
          <ac:spMkLst>
            <pc:docMk/>
            <pc:sldMk cId="0" sldId="256"/>
            <ac:spMk id="10" creationId="{00000000-0000-0000-0000-000000000000}"/>
          </ac:spMkLst>
        </pc:spChg>
        <pc:spChg chg="mod">
          <ac:chgData name="HIMANSHU BISWAL" userId="5501e0a1d97671d5" providerId="LiveId" clId="{85DDC257-E504-4E08-8303-08502BFB4801}" dt="2025-06-14T01:38:10.676" v="38" actId="14100"/>
          <ac:spMkLst>
            <pc:docMk/>
            <pc:sldMk cId="0" sldId="256"/>
            <ac:spMk id="13" creationId="{00000000-0000-0000-0000-000000000000}"/>
          </ac:spMkLst>
        </pc:spChg>
        <pc:spChg chg="mod">
          <ac:chgData name="HIMANSHU BISWAL" userId="5501e0a1d97671d5" providerId="LiveId" clId="{85DDC257-E504-4E08-8303-08502BFB4801}" dt="2025-06-14T01:38:30.994" v="40" actId="1076"/>
          <ac:spMkLst>
            <pc:docMk/>
            <pc:sldMk cId="0" sldId="256"/>
            <ac:spMk id="16" creationId="{00000000-0000-0000-0000-000000000000}"/>
          </ac:spMkLst>
        </pc:spChg>
      </pc:sldChg>
      <pc:sldChg chg="modSp mod">
        <pc:chgData name="HIMANSHU BISWAL" userId="5501e0a1d97671d5" providerId="LiveId" clId="{85DDC257-E504-4E08-8303-08502BFB4801}" dt="2025-06-14T15:17:09.379" v="303" actId="1038"/>
        <pc:sldMkLst>
          <pc:docMk/>
          <pc:sldMk cId="0" sldId="257"/>
        </pc:sldMkLst>
        <pc:spChg chg="mod">
          <ac:chgData name="HIMANSHU BISWAL" userId="5501e0a1d97671d5" providerId="LiveId" clId="{85DDC257-E504-4E08-8303-08502BFB4801}" dt="2025-06-14T15:16:50.504" v="296" actId="14100"/>
          <ac:spMkLst>
            <pc:docMk/>
            <pc:sldMk cId="0" sldId="257"/>
            <ac:spMk id="7" creationId="{00000000-0000-0000-0000-000000000000}"/>
          </ac:spMkLst>
        </pc:spChg>
        <pc:spChg chg="mod">
          <ac:chgData name="HIMANSHU BISWAL" userId="5501e0a1d97671d5" providerId="LiveId" clId="{85DDC257-E504-4E08-8303-08502BFB4801}" dt="2025-06-14T15:16:21.849" v="292" actId="313"/>
          <ac:spMkLst>
            <pc:docMk/>
            <pc:sldMk cId="0" sldId="257"/>
            <ac:spMk id="11" creationId="{00000000-0000-0000-0000-000000000000}"/>
          </ac:spMkLst>
        </pc:spChg>
        <pc:grpChg chg="mod">
          <ac:chgData name="HIMANSHU BISWAL" userId="5501e0a1d97671d5" providerId="LiveId" clId="{85DDC257-E504-4E08-8303-08502BFB4801}" dt="2025-06-14T15:17:09.379" v="303" actId="1038"/>
          <ac:grpSpMkLst>
            <pc:docMk/>
            <pc:sldMk cId="0" sldId="257"/>
            <ac:grpSpMk id="5" creationId="{00000000-0000-0000-0000-000000000000}"/>
          </ac:grpSpMkLst>
        </pc:grpChg>
        <pc:grpChg chg="mod">
          <ac:chgData name="HIMANSHU BISWAL" userId="5501e0a1d97671d5" providerId="LiveId" clId="{85DDC257-E504-4E08-8303-08502BFB4801}" dt="2025-06-14T15:16:40.231" v="295" actId="14100"/>
          <ac:grpSpMkLst>
            <pc:docMk/>
            <pc:sldMk cId="0" sldId="257"/>
            <ac:grpSpMk id="12" creationId="{00000000-0000-0000-0000-000000000000}"/>
          </ac:grpSpMkLst>
        </pc:grpChg>
      </pc:sldChg>
      <pc:sldChg chg="modSp mod">
        <pc:chgData name="HIMANSHU BISWAL" userId="5501e0a1d97671d5" providerId="LiveId" clId="{85DDC257-E504-4E08-8303-08502BFB4801}" dt="2025-06-12T14:42:50.477" v="2" actId="1038"/>
        <pc:sldMkLst>
          <pc:docMk/>
          <pc:sldMk cId="0" sldId="258"/>
        </pc:sldMkLst>
        <pc:spChg chg="mod">
          <ac:chgData name="HIMANSHU BISWAL" userId="5501e0a1d97671d5" providerId="LiveId" clId="{85DDC257-E504-4E08-8303-08502BFB4801}" dt="2025-06-12T14:42:50.477" v="2" actId="1038"/>
          <ac:spMkLst>
            <pc:docMk/>
            <pc:sldMk cId="0" sldId="258"/>
            <ac:spMk id="17" creationId="{00000000-0000-0000-0000-000000000000}"/>
          </ac:spMkLst>
        </pc:spChg>
      </pc:sldChg>
      <pc:sldChg chg="modSp mod">
        <pc:chgData name="HIMANSHU BISWAL" userId="5501e0a1d97671d5" providerId="LiveId" clId="{85DDC257-E504-4E08-8303-08502BFB4801}" dt="2025-06-14T01:39:24.669" v="45" actId="14100"/>
        <pc:sldMkLst>
          <pc:docMk/>
          <pc:sldMk cId="0" sldId="259"/>
        </pc:sldMkLst>
        <pc:spChg chg="mod">
          <ac:chgData name="HIMANSHU BISWAL" userId="5501e0a1d97671d5" providerId="LiveId" clId="{85DDC257-E504-4E08-8303-08502BFB4801}" dt="2025-06-14T01:39:20.006" v="44" actId="14100"/>
          <ac:spMkLst>
            <pc:docMk/>
            <pc:sldMk cId="0" sldId="259"/>
            <ac:spMk id="2" creationId="{00000000-0000-0000-0000-000000000000}"/>
          </ac:spMkLst>
        </pc:spChg>
        <pc:grpChg chg="mod">
          <ac:chgData name="HIMANSHU BISWAL" userId="5501e0a1d97671d5" providerId="LiveId" clId="{85DDC257-E504-4E08-8303-08502BFB4801}" dt="2025-06-14T01:39:11.272" v="43" actId="14100"/>
          <ac:grpSpMkLst>
            <pc:docMk/>
            <pc:sldMk cId="0" sldId="259"/>
            <ac:grpSpMk id="3" creationId="{00000000-0000-0000-0000-000000000000}"/>
          </ac:grpSpMkLst>
        </pc:grpChg>
        <pc:grpChg chg="mod">
          <ac:chgData name="HIMANSHU BISWAL" userId="5501e0a1d97671d5" providerId="LiveId" clId="{85DDC257-E504-4E08-8303-08502BFB4801}" dt="2025-06-14T01:39:24.669" v="45" actId="14100"/>
          <ac:grpSpMkLst>
            <pc:docMk/>
            <pc:sldMk cId="0" sldId="259"/>
            <ac:grpSpMk id="9" creationId="{00000000-0000-0000-0000-000000000000}"/>
          </ac:grpSpMkLst>
        </pc:grpChg>
      </pc:sldChg>
      <pc:sldChg chg="modSp mod">
        <pc:chgData name="HIMANSHU BISWAL" userId="5501e0a1d97671d5" providerId="LiveId" clId="{85DDC257-E504-4E08-8303-08502BFB4801}" dt="2025-06-12T14:44:42.401" v="18" actId="1076"/>
        <pc:sldMkLst>
          <pc:docMk/>
          <pc:sldMk cId="0" sldId="261"/>
        </pc:sldMkLst>
        <pc:spChg chg="mod">
          <ac:chgData name="HIMANSHU BISWAL" userId="5501e0a1d97671d5" providerId="LiveId" clId="{85DDC257-E504-4E08-8303-08502BFB4801}" dt="2025-06-12T14:44:02.743" v="12" actId="1076"/>
          <ac:spMkLst>
            <pc:docMk/>
            <pc:sldMk cId="0" sldId="261"/>
            <ac:spMk id="8" creationId="{00000000-0000-0000-0000-000000000000}"/>
          </ac:spMkLst>
        </pc:spChg>
        <pc:spChg chg="mod">
          <ac:chgData name="HIMANSHU BISWAL" userId="5501e0a1d97671d5" providerId="LiveId" clId="{85DDC257-E504-4E08-8303-08502BFB4801}" dt="2025-06-12T14:43:20.781" v="5" actId="14100"/>
          <ac:spMkLst>
            <pc:docMk/>
            <pc:sldMk cId="0" sldId="261"/>
            <ac:spMk id="9" creationId="{00000000-0000-0000-0000-000000000000}"/>
          </ac:spMkLst>
        </pc:spChg>
        <pc:spChg chg="mod">
          <ac:chgData name="HIMANSHU BISWAL" userId="5501e0a1d97671d5" providerId="LiveId" clId="{85DDC257-E504-4E08-8303-08502BFB4801}" dt="2025-06-12T14:43:53.393" v="11" actId="1076"/>
          <ac:spMkLst>
            <pc:docMk/>
            <pc:sldMk cId="0" sldId="261"/>
            <ac:spMk id="10" creationId="{00000000-0000-0000-0000-000000000000}"/>
          </ac:spMkLst>
        </pc:spChg>
        <pc:spChg chg="mod">
          <ac:chgData name="HIMANSHU BISWAL" userId="5501e0a1d97671d5" providerId="LiveId" clId="{85DDC257-E504-4E08-8303-08502BFB4801}" dt="2025-06-12T14:44:17.846" v="14" actId="1076"/>
          <ac:spMkLst>
            <pc:docMk/>
            <pc:sldMk cId="0" sldId="261"/>
            <ac:spMk id="11" creationId="{00000000-0000-0000-0000-000000000000}"/>
          </ac:spMkLst>
        </pc:spChg>
        <pc:spChg chg="mod">
          <ac:chgData name="HIMANSHU BISWAL" userId="5501e0a1d97671d5" providerId="LiveId" clId="{85DDC257-E504-4E08-8303-08502BFB4801}" dt="2025-06-12T14:44:22.744" v="15" actId="1076"/>
          <ac:spMkLst>
            <pc:docMk/>
            <pc:sldMk cId="0" sldId="261"/>
            <ac:spMk id="12" creationId="{00000000-0000-0000-0000-000000000000}"/>
          </ac:spMkLst>
        </pc:spChg>
        <pc:spChg chg="mod">
          <ac:chgData name="HIMANSHU BISWAL" userId="5501e0a1d97671d5" providerId="LiveId" clId="{85DDC257-E504-4E08-8303-08502BFB4801}" dt="2025-06-12T14:44:28.918" v="16" actId="1076"/>
          <ac:spMkLst>
            <pc:docMk/>
            <pc:sldMk cId="0" sldId="261"/>
            <ac:spMk id="13" creationId="{00000000-0000-0000-0000-000000000000}"/>
          </ac:spMkLst>
        </pc:spChg>
        <pc:spChg chg="mod">
          <ac:chgData name="HIMANSHU BISWAL" userId="5501e0a1d97671d5" providerId="LiveId" clId="{85DDC257-E504-4E08-8303-08502BFB4801}" dt="2025-06-12T14:44:35.085" v="17" actId="1076"/>
          <ac:spMkLst>
            <pc:docMk/>
            <pc:sldMk cId="0" sldId="261"/>
            <ac:spMk id="14" creationId="{00000000-0000-0000-0000-000000000000}"/>
          </ac:spMkLst>
        </pc:spChg>
        <pc:spChg chg="mod">
          <ac:chgData name="HIMANSHU BISWAL" userId="5501e0a1d97671d5" providerId="LiveId" clId="{85DDC257-E504-4E08-8303-08502BFB4801}" dt="2025-06-12T14:44:42.401" v="18" actId="1076"/>
          <ac:spMkLst>
            <pc:docMk/>
            <pc:sldMk cId="0" sldId="261"/>
            <ac:spMk id="15" creationId="{00000000-0000-0000-0000-000000000000}"/>
          </ac:spMkLst>
        </pc:spChg>
      </pc:sldChg>
      <pc:sldChg chg="addSp modSp mod">
        <pc:chgData name="HIMANSHU BISWAL" userId="5501e0a1d97671d5" providerId="LiveId" clId="{85DDC257-E504-4E08-8303-08502BFB4801}" dt="2025-06-14T15:18:33.400" v="306" actId="14100"/>
        <pc:sldMkLst>
          <pc:docMk/>
          <pc:sldMk cId="0" sldId="262"/>
        </pc:sldMkLst>
        <pc:spChg chg="mod">
          <ac:chgData name="HIMANSHU BISWAL" userId="5501e0a1d97671d5" providerId="LiveId" clId="{85DDC257-E504-4E08-8303-08502BFB4801}" dt="2025-06-12T14:45:51.706" v="35" actId="1076"/>
          <ac:spMkLst>
            <pc:docMk/>
            <pc:sldMk cId="0" sldId="262"/>
            <ac:spMk id="13" creationId="{00000000-0000-0000-0000-000000000000}"/>
          </ac:spMkLst>
        </pc:spChg>
        <pc:spChg chg="mod">
          <ac:chgData name="HIMANSHU BISWAL" userId="5501e0a1d97671d5" providerId="LiveId" clId="{85DDC257-E504-4E08-8303-08502BFB4801}" dt="2025-06-14T14:41:29.902" v="232" actId="1037"/>
          <ac:spMkLst>
            <pc:docMk/>
            <pc:sldMk cId="0" sldId="262"/>
            <ac:spMk id="16" creationId="{00000000-0000-0000-0000-000000000000}"/>
          </ac:spMkLst>
        </pc:spChg>
        <pc:spChg chg="mod">
          <ac:chgData name="HIMANSHU BISWAL" userId="5501e0a1d97671d5" providerId="LiveId" clId="{85DDC257-E504-4E08-8303-08502BFB4801}" dt="2025-06-12T14:45:28.098" v="30" actId="14100"/>
          <ac:spMkLst>
            <pc:docMk/>
            <pc:sldMk cId="0" sldId="262"/>
            <ac:spMk id="19" creationId="{00000000-0000-0000-0000-000000000000}"/>
          </ac:spMkLst>
        </pc:spChg>
        <pc:spChg chg="mod">
          <ac:chgData name="HIMANSHU BISWAL" userId="5501e0a1d97671d5" providerId="LiveId" clId="{85DDC257-E504-4E08-8303-08502BFB4801}" dt="2025-06-12T14:45:42.510" v="33" actId="14100"/>
          <ac:spMkLst>
            <pc:docMk/>
            <pc:sldMk cId="0" sldId="262"/>
            <ac:spMk id="20" creationId="{00000000-0000-0000-0000-000000000000}"/>
          </ac:spMkLst>
        </pc:spChg>
        <pc:spChg chg="mod">
          <ac:chgData name="HIMANSHU BISWAL" userId="5501e0a1d97671d5" providerId="LiveId" clId="{85DDC257-E504-4E08-8303-08502BFB4801}" dt="2025-06-12T14:45:18.359" v="29" actId="14100"/>
          <ac:spMkLst>
            <pc:docMk/>
            <pc:sldMk cId="0" sldId="262"/>
            <ac:spMk id="21" creationId="{00000000-0000-0000-0000-000000000000}"/>
          </ac:spMkLst>
        </pc:spChg>
        <pc:spChg chg="mod">
          <ac:chgData name="HIMANSHU BISWAL" userId="5501e0a1d97671d5" providerId="LiveId" clId="{85DDC257-E504-4E08-8303-08502BFB4801}" dt="2025-06-12T14:45:47.794" v="34" actId="14100"/>
          <ac:spMkLst>
            <pc:docMk/>
            <pc:sldMk cId="0" sldId="262"/>
            <ac:spMk id="22" creationId="{00000000-0000-0000-0000-000000000000}"/>
          </ac:spMkLst>
        </pc:spChg>
        <pc:spChg chg="mod">
          <ac:chgData name="HIMANSHU BISWAL" userId="5501e0a1d97671d5" providerId="LiveId" clId="{85DDC257-E504-4E08-8303-08502BFB4801}" dt="2025-06-14T14:41:57.166" v="279" actId="1038"/>
          <ac:spMkLst>
            <pc:docMk/>
            <pc:sldMk cId="0" sldId="262"/>
            <ac:spMk id="23" creationId="{00000000-0000-0000-0000-000000000000}"/>
          </ac:spMkLst>
        </pc:spChg>
        <pc:spChg chg="mod">
          <ac:chgData name="HIMANSHU BISWAL" userId="5501e0a1d97671d5" providerId="LiveId" clId="{85DDC257-E504-4E08-8303-08502BFB4801}" dt="2025-06-12T14:45:14.548" v="28" actId="1076"/>
          <ac:spMkLst>
            <pc:docMk/>
            <pc:sldMk cId="0" sldId="262"/>
            <ac:spMk id="24" creationId="{00000000-0000-0000-0000-000000000000}"/>
          </ac:spMkLst>
        </pc:spChg>
        <pc:spChg chg="mod">
          <ac:chgData name="HIMANSHU BISWAL" userId="5501e0a1d97671d5" providerId="LiveId" clId="{85DDC257-E504-4E08-8303-08502BFB4801}" dt="2025-06-12T14:45:34.935" v="31" actId="14100"/>
          <ac:spMkLst>
            <pc:docMk/>
            <pc:sldMk cId="0" sldId="262"/>
            <ac:spMk id="25" creationId="{00000000-0000-0000-0000-000000000000}"/>
          </ac:spMkLst>
        </pc:spChg>
        <pc:spChg chg="mod">
          <ac:chgData name="HIMANSHU BISWAL" userId="5501e0a1d97671d5" providerId="LiveId" clId="{85DDC257-E504-4E08-8303-08502BFB4801}" dt="2025-06-14T14:41:45.501" v="275" actId="1037"/>
          <ac:spMkLst>
            <pc:docMk/>
            <pc:sldMk cId="0" sldId="262"/>
            <ac:spMk id="27" creationId="{00000000-0000-0000-0000-000000000000}"/>
          </ac:spMkLst>
        </pc:spChg>
        <pc:spChg chg="add mod">
          <ac:chgData name="HIMANSHU BISWAL" userId="5501e0a1d97671d5" providerId="LiveId" clId="{85DDC257-E504-4E08-8303-08502BFB4801}" dt="2025-06-14T01:45:25.137" v="151" actId="20577"/>
          <ac:spMkLst>
            <pc:docMk/>
            <pc:sldMk cId="0" sldId="262"/>
            <ac:spMk id="28" creationId="{7D4181AD-3459-0DF6-C9C0-8ED52ABD79A0}"/>
          </ac:spMkLst>
        </pc:spChg>
        <pc:spChg chg="add mod">
          <ac:chgData name="HIMANSHU BISWAL" userId="5501e0a1d97671d5" providerId="LiveId" clId="{85DDC257-E504-4E08-8303-08502BFB4801}" dt="2025-06-14T14:41:35.459" v="258" actId="1037"/>
          <ac:spMkLst>
            <pc:docMk/>
            <pc:sldMk cId="0" sldId="262"/>
            <ac:spMk id="29" creationId="{4F4F599D-A833-3B28-47CD-88A6C0D25E9E}"/>
          </ac:spMkLst>
        </pc:spChg>
        <pc:spChg chg="add mod">
          <ac:chgData name="HIMANSHU BISWAL" userId="5501e0a1d97671d5" providerId="LiveId" clId="{85DDC257-E504-4E08-8303-08502BFB4801}" dt="2025-06-14T14:41:08.192" v="184" actId="1035"/>
          <ac:spMkLst>
            <pc:docMk/>
            <pc:sldMk cId="0" sldId="262"/>
            <ac:spMk id="30" creationId="{A8D853D0-E6FE-A81B-58A3-C51EC4EB906F}"/>
          </ac:spMkLst>
        </pc:spChg>
        <pc:grpChg chg="mod">
          <ac:chgData name="HIMANSHU BISWAL" userId="5501e0a1d97671d5" providerId="LiveId" clId="{85DDC257-E504-4E08-8303-08502BFB4801}" dt="2025-06-14T15:18:33.400" v="306" actId="14100"/>
          <ac:grpSpMkLst>
            <pc:docMk/>
            <pc:sldMk cId="0" sldId="262"/>
            <ac:grpSpMk id="3" creationId="{00000000-0000-0000-0000-000000000000}"/>
          </ac:grpSpMkLst>
        </pc:grpChg>
        <pc:grpChg chg="mod">
          <ac:chgData name="HIMANSHU BISWAL" userId="5501e0a1d97671d5" providerId="LiveId" clId="{85DDC257-E504-4E08-8303-08502BFB4801}" dt="2025-06-14T01:42:53.268" v="81" actId="14100"/>
          <ac:grpSpMkLst>
            <pc:docMk/>
            <pc:sldMk cId="0" sldId="262"/>
            <ac:grpSpMk id="14" creationId="{00000000-0000-0000-0000-000000000000}"/>
          </ac:grpSpMkLst>
        </pc:grpChg>
      </pc:sldChg>
      <pc:sldChg chg="modSp mod">
        <pc:chgData name="HIMANSHU BISWAL" userId="5501e0a1d97671d5" providerId="LiveId" clId="{85DDC257-E504-4E08-8303-08502BFB4801}" dt="2025-06-14T15:17:35.265" v="305" actId="20577"/>
        <pc:sldMkLst>
          <pc:docMk/>
          <pc:sldMk cId="0" sldId="263"/>
        </pc:sldMkLst>
        <pc:spChg chg="mod">
          <ac:chgData name="HIMANSHU BISWAL" userId="5501e0a1d97671d5" providerId="LiveId" clId="{85DDC257-E504-4E08-8303-08502BFB4801}" dt="2025-06-14T15:17:35.265" v="305" actId="20577"/>
          <ac:spMkLst>
            <pc:docMk/>
            <pc:sldMk cId="0" sldId="263"/>
            <ac:spMk id="8" creationId="{00000000-0000-0000-0000-000000000000}"/>
          </ac:spMkLst>
        </pc:spChg>
      </pc:sldChg>
      <pc:sldChg chg="modSp mod">
        <pc:chgData name="HIMANSHU BISWAL" userId="5501e0a1d97671d5" providerId="LiveId" clId="{85DDC257-E504-4E08-8303-08502BFB4801}" dt="2025-06-14T01:40:51.674" v="69" actId="1038"/>
        <pc:sldMkLst>
          <pc:docMk/>
          <pc:sldMk cId="0" sldId="264"/>
        </pc:sldMkLst>
        <pc:spChg chg="mod">
          <ac:chgData name="HIMANSHU BISWAL" userId="5501e0a1d97671d5" providerId="LiveId" clId="{85DDC257-E504-4E08-8303-08502BFB4801}" dt="2025-06-14T01:40:51.674" v="69" actId="1038"/>
          <ac:spMkLst>
            <pc:docMk/>
            <pc:sldMk cId="0" sldId="264"/>
            <ac:spMk id="21" creationId="{00000000-0000-0000-0000-000000000000}"/>
          </ac:spMkLst>
        </pc:spChg>
      </pc:sldChg>
      <pc:sldChg chg="modSp mod">
        <pc:chgData name="HIMANSHU BISWAL" userId="5501e0a1d97671d5" providerId="LiveId" clId="{85DDC257-E504-4E08-8303-08502BFB4801}" dt="2025-06-12T14:46:12.083" v="37" actId="1076"/>
        <pc:sldMkLst>
          <pc:docMk/>
          <pc:sldMk cId="0" sldId="265"/>
        </pc:sldMkLst>
        <pc:spChg chg="mod">
          <ac:chgData name="HIMANSHU BISWAL" userId="5501e0a1d97671d5" providerId="LiveId" clId="{85DDC257-E504-4E08-8303-08502BFB4801}" dt="2025-06-12T14:46:05.270" v="36" actId="14100"/>
          <ac:spMkLst>
            <pc:docMk/>
            <pc:sldMk cId="0" sldId="265"/>
            <ac:spMk id="6" creationId="{00000000-0000-0000-0000-000000000000}"/>
          </ac:spMkLst>
        </pc:spChg>
        <pc:spChg chg="mod">
          <ac:chgData name="HIMANSHU BISWAL" userId="5501e0a1d97671d5" providerId="LiveId" clId="{85DDC257-E504-4E08-8303-08502BFB4801}" dt="2025-06-12T14:46:12.083" v="37" actId="1076"/>
          <ac:spMkLst>
            <pc:docMk/>
            <pc:sldMk cId="0" sldId="265"/>
            <ac:spMk id="7" creationId="{00000000-0000-0000-0000-000000000000}"/>
          </ac:spMkLst>
        </pc:spChg>
      </pc:sldChg>
    </pc:docChg>
  </pc:docChgLst>
  <pc:docChgLst>
    <pc:chgData name="HIMANSHU BISWAL" userId="5501e0a1d97671d5" providerId="LiveId" clId="{11115F20-D32A-4BE1-9CB3-5A50A8A9AD7A}"/>
    <pc:docChg chg="custSel modSld">
      <pc:chgData name="HIMANSHU BISWAL" userId="5501e0a1d97671d5" providerId="LiveId" clId="{11115F20-D32A-4BE1-9CB3-5A50A8A9AD7A}" dt="2025-06-25T11:45:01.880" v="62" actId="20577"/>
      <pc:docMkLst>
        <pc:docMk/>
      </pc:docMkLst>
      <pc:sldChg chg="modSp mod">
        <pc:chgData name="HIMANSHU BISWAL" userId="5501e0a1d97671d5" providerId="LiveId" clId="{11115F20-D32A-4BE1-9CB3-5A50A8A9AD7A}" dt="2025-06-25T11:43:32.486" v="21" actId="1076"/>
        <pc:sldMkLst>
          <pc:docMk/>
          <pc:sldMk cId="0" sldId="262"/>
        </pc:sldMkLst>
        <pc:spChg chg="mod">
          <ac:chgData name="HIMANSHU BISWAL" userId="5501e0a1d97671d5" providerId="LiveId" clId="{11115F20-D32A-4BE1-9CB3-5A50A8A9AD7A}" dt="2025-06-25T11:43:04.120" v="15" actId="20577"/>
          <ac:spMkLst>
            <pc:docMk/>
            <pc:sldMk cId="0" sldId="262"/>
            <ac:spMk id="23" creationId="{00000000-0000-0000-0000-000000000000}"/>
          </ac:spMkLst>
        </pc:spChg>
        <pc:spChg chg="mod">
          <ac:chgData name="HIMANSHU BISWAL" userId="5501e0a1d97671d5" providerId="LiveId" clId="{11115F20-D32A-4BE1-9CB3-5A50A8A9AD7A}" dt="2025-06-25T11:43:16.352" v="20" actId="20577"/>
          <ac:spMkLst>
            <pc:docMk/>
            <pc:sldMk cId="0" sldId="262"/>
            <ac:spMk id="27" creationId="{00000000-0000-0000-0000-000000000000}"/>
          </ac:spMkLst>
        </pc:spChg>
        <pc:spChg chg="mod">
          <ac:chgData name="HIMANSHU BISWAL" userId="5501e0a1d97671d5" providerId="LiveId" clId="{11115F20-D32A-4BE1-9CB3-5A50A8A9AD7A}" dt="2025-06-25T11:43:32.486" v="21" actId="1076"/>
          <ac:spMkLst>
            <pc:docMk/>
            <pc:sldMk cId="0" sldId="262"/>
            <ac:spMk id="29" creationId="{4F4F599D-A833-3B28-47CD-88A6C0D25E9E}"/>
          </ac:spMkLst>
        </pc:spChg>
      </pc:sldChg>
      <pc:sldChg chg="modSp mod">
        <pc:chgData name="HIMANSHU BISWAL" userId="5501e0a1d97671d5" providerId="LiveId" clId="{11115F20-D32A-4BE1-9CB3-5A50A8A9AD7A}" dt="2025-06-25T11:45:01.880" v="62" actId="20577"/>
        <pc:sldMkLst>
          <pc:docMk/>
          <pc:sldMk cId="0" sldId="264"/>
        </pc:sldMkLst>
        <pc:spChg chg="mod">
          <ac:chgData name="HIMANSHU BISWAL" userId="5501e0a1d97671d5" providerId="LiveId" clId="{11115F20-D32A-4BE1-9CB3-5A50A8A9AD7A}" dt="2025-06-25T11:45:01.880" v="62" actId="20577"/>
          <ac:spMkLst>
            <pc:docMk/>
            <pc:sldMk cId="0" sldId="264"/>
            <ac:spMk id="20"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jpeg"/><Relationship Id="rId7" Type="http://schemas.openxmlformats.org/officeDocument/2006/relationships/image" Target="../media/image5.sv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5.svg"/><Relationship Id="rId5" Type="http://schemas.openxmlformats.org/officeDocument/2006/relationships/image" Target="../media/image2.svg"/><Relationship Id="rId10" Type="http://schemas.openxmlformats.org/officeDocument/2006/relationships/image" Target="../media/image14.png"/><Relationship Id="rId4" Type="http://schemas.openxmlformats.org/officeDocument/2006/relationships/image" Target="../media/image1.png"/><Relationship Id="rId9" Type="http://schemas.openxmlformats.org/officeDocument/2006/relationships/image" Target="../media/image13.sv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svg"/><Relationship Id="rId7"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svg"/><Relationship Id="rId4" Type="http://schemas.openxmlformats.org/officeDocument/2006/relationships/image" Target="../media/image16.jpe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sv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8.png"/><Relationship Id="rId5" Type="http://schemas.openxmlformats.org/officeDocument/2006/relationships/image" Target="../media/image4.png"/><Relationship Id="rId10" Type="http://schemas.openxmlformats.org/officeDocument/2006/relationships/image" Target="../media/image27.svg"/><Relationship Id="rId4" Type="http://schemas.openxmlformats.org/officeDocument/2006/relationships/image" Target="../media/image23.jpeg"/><Relationship Id="rId9" Type="http://schemas.openxmlformats.org/officeDocument/2006/relationships/image" Target="../media/image26.png"/><Relationship Id="rId14" Type="http://schemas.openxmlformats.org/officeDocument/2006/relationships/image" Target="../media/image31.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2.svg"/><Relationship Id="rId7"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sv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svg"/><Relationship Id="rId7" Type="http://schemas.openxmlformats.org/officeDocument/2006/relationships/image" Target="../media/image4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45.sv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svg"/><Relationship Id="rId7" Type="http://schemas.openxmlformats.org/officeDocument/2006/relationships/image" Target="../media/image49.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2.svg"/><Relationship Id="rId10" Type="http://schemas.openxmlformats.org/officeDocument/2006/relationships/image" Target="../media/image52.png"/><Relationship Id="rId4" Type="http://schemas.openxmlformats.org/officeDocument/2006/relationships/image" Target="../media/image1.png"/><Relationship Id="rId9" Type="http://schemas.openxmlformats.org/officeDocument/2006/relationships/image" Target="../media/image51.sv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D1E9FA">
                <a:alpha val="100000"/>
              </a:srgbClr>
            </a:gs>
            <a:gs pos="50000">
              <a:srgbClr val="D1E9FA">
                <a:alpha val="100000"/>
              </a:srgbClr>
            </a:gs>
            <a:gs pos="100000">
              <a:srgbClr val="87CDFA">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a:off x="0" y="7313397"/>
            <a:ext cx="2043113" cy="2973603"/>
          </a:xfrm>
          <a:custGeom>
            <a:avLst/>
            <a:gdLst/>
            <a:ahLst/>
            <a:cxnLst/>
            <a:rect l="l" t="t" r="r" b="b"/>
            <a:pathLst>
              <a:path w="2043113" h="2973603">
                <a:moveTo>
                  <a:pt x="0" y="0"/>
                </a:moveTo>
                <a:lnTo>
                  <a:pt x="2043113" y="0"/>
                </a:lnTo>
                <a:lnTo>
                  <a:pt x="2043113" y="2973603"/>
                </a:lnTo>
                <a:lnTo>
                  <a:pt x="0" y="29736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rot="-10800000">
            <a:off x="12294891" y="-181238"/>
            <a:ext cx="6174346" cy="8822368"/>
            <a:chOff x="0" y="0"/>
            <a:chExt cx="4180328" cy="5973166"/>
          </a:xfrm>
        </p:grpSpPr>
        <p:sp>
          <p:nvSpPr>
            <p:cNvPr id="4" name="Freeform 4"/>
            <p:cNvSpPr/>
            <p:nvPr/>
          </p:nvSpPr>
          <p:spPr>
            <a:xfrm rot="10725401">
              <a:off x="-48744" y="-44650"/>
              <a:ext cx="4293384" cy="6062465"/>
            </a:xfrm>
            <a:custGeom>
              <a:avLst/>
              <a:gdLst/>
              <a:ahLst/>
              <a:cxnLst/>
              <a:rect l="l" t="t" r="r" b="b"/>
              <a:pathLst>
                <a:path w="4293384" h="6062465">
                  <a:moveTo>
                    <a:pt x="114040" y="0"/>
                  </a:moveTo>
                  <a:lnTo>
                    <a:pt x="4293384" y="90706"/>
                  </a:lnTo>
                  <a:lnTo>
                    <a:pt x="4163776" y="6062465"/>
                  </a:lnTo>
                  <a:lnTo>
                    <a:pt x="2284749" y="6021684"/>
                  </a:lnTo>
                  <a:cubicBezTo>
                    <a:pt x="1013424" y="5994092"/>
                    <a:pt x="0" y="5254474"/>
                    <a:pt x="19171" y="4371162"/>
                  </a:cubicBezTo>
                  <a:lnTo>
                    <a:pt x="114040" y="0"/>
                  </a:lnTo>
                  <a:close/>
                </a:path>
              </a:pathLst>
            </a:custGeom>
            <a:blipFill>
              <a:blip r:embed="rId4"/>
              <a:stretch>
                <a:fillRect l="-806" t="-3140" b="-3140"/>
              </a:stretch>
            </a:blipFill>
            <a:ln w="85725" cap="sq">
              <a:solidFill>
                <a:srgbClr val="FFFFFF"/>
              </a:solidFill>
              <a:prstDash val="solid"/>
              <a:miter/>
            </a:ln>
          </p:spPr>
        </p:sp>
      </p:grpSp>
      <p:sp>
        <p:nvSpPr>
          <p:cNvPr id="5" name="Freeform 5"/>
          <p:cNvSpPr/>
          <p:nvPr/>
        </p:nvSpPr>
        <p:spPr>
          <a:xfrm rot="-5400000">
            <a:off x="11288563" y="6604163"/>
            <a:ext cx="2769696" cy="1384848"/>
          </a:xfrm>
          <a:custGeom>
            <a:avLst/>
            <a:gdLst/>
            <a:ahLst/>
            <a:cxnLst/>
            <a:rect l="l" t="t" r="r" b="b"/>
            <a:pathLst>
              <a:path w="2769696" h="1384848">
                <a:moveTo>
                  <a:pt x="0" y="0"/>
                </a:moveTo>
                <a:lnTo>
                  <a:pt x="2769695" y="0"/>
                </a:lnTo>
                <a:lnTo>
                  <a:pt x="2769695" y="1384847"/>
                </a:lnTo>
                <a:lnTo>
                  <a:pt x="0" y="13848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6" name="Group 6"/>
          <p:cNvGrpSpPr/>
          <p:nvPr/>
        </p:nvGrpSpPr>
        <p:grpSpPr>
          <a:xfrm rot="5400000">
            <a:off x="5476620" y="849370"/>
            <a:ext cx="913447" cy="11980986"/>
            <a:chOff x="0" y="0"/>
            <a:chExt cx="660400" cy="8661963"/>
          </a:xfrm>
        </p:grpSpPr>
        <p:sp>
          <p:nvSpPr>
            <p:cNvPr id="7" name="Freeform 7"/>
            <p:cNvSpPr/>
            <p:nvPr/>
          </p:nvSpPr>
          <p:spPr>
            <a:xfrm>
              <a:off x="0" y="0"/>
              <a:ext cx="660400" cy="8661964"/>
            </a:xfrm>
            <a:custGeom>
              <a:avLst/>
              <a:gdLst/>
              <a:ahLst/>
              <a:cxnLst/>
              <a:rect l="l" t="t" r="r" b="b"/>
              <a:pathLst>
                <a:path w="660400" h="8661964">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502854"/>
                  </a:cubicBezTo>
                  <a:lnTo>
                    <a:pt x="660400" y="8661964"/>
                  </a:lnTo>
                  <a:lnTo>
                    <a:pt x="0" y="8661964"/>
                  </a:lnTo>
                  <a:lnTo>
                    <a:pt x="0" y="508909"/>
                  </a:lnTo>
                  <a:cubicBezTo>
                    <a:pt x="1782" y="185660"/>
                    <a:pt x="93019" y="64045"/>
                    <a:pt x="220252" y="19070"/>
                  </a:cubicBezTo>
                  <a:close/>
                </a:path>
              </a:pathLst>
            </a:custGeom>
            <a:solidFill>
              <a:srgbClr val="FFC114"/>
            </a:solidFill>
          </p:spPr>
        </p:sp>
        <p:sp>
          <p:nvSpPr>
            <p:cNvPr id="8" name="TextBox 8"/>
            <p:cNvSpPr txBox="1"/>
            <p:nvPr/>
          </p:nvSpPr>
          <p:spPr>
            <a:xfrm>
              <a:off x="0" y="69850"/>
              <a:ext cx="660400" cy="8592113"/>
            </a:xfrm>
            <a:prstGeom prst="rect">
              <a:avLst/>
            </a:prstGeom>
          </p:spPr>
          <p:txBody>
            <a:bodyPr lIns="50800" tIns="50800" rIns="50800" bIns="50800" rtlCol="0" anchor="ctr"/>
            <a:lstStyle/>
            <a:p>
              <a:pPr algn="ctr">
                <a:lnSpc>
                  <a:spcPts val="4479"/>
                </a:lnSpc>
              </a:pPr>
              <a:endParaRPr/>
            </a:p>
          </p:txBody>
        </p:sp>
      </p:grpSp>
      <p:sp>
        <p:nvSpPr>
          <p:cNvPr id="9" name="Freeform 9"/>
          <p:cNvSpPr/>
          <p:nvPr/>
        </p:nvSpPr>
        <p:spPr>
          <a:xfrm>
            <a:off x="0" y="0"/>
            <a:ext cx="1547007" cy="1672756"/>
          </a:xfrm>
          <a:custGeom>
            <a:avLst/>
            <a:gdLst/>
            <a:ahLst/>
            <a:cxnLst/>
            <a:rect l="l" t="t" r="r" b="b"/>
            <a:pathLst>
              <a:path w="1547007" h="1672756">
                <a:moveTo>
                  <a:pt x="0" y="0"/>
                </a:moveTo>
                <a:lnTo>
                  <a:pt x="1547007" y="0"/>
                </a:lnTo>
                <a:lnTo>
                  <a:pt x="1547007" y="1672756"/>
                </a:lnTo>
                <a:lnTo>
                  <a:pt x="0" y="1672756"/>
                </a:lnTo>
                <a:lnTo>
                  <a:pt x="0" y="0"/>
                </a:lnTo>
                <a:close/>
              </a:path>
            </a:pathLst>
          </a:custGeom>
          <a:blipFill>
            <a:blip r:embed="rId7"/>
            <a:stretch>
              <a:fillRect/>
            </a:stretch>
          </a:blipFill>
        </p:spPr>
      </p:sp>
      <p:sp>
        <p:nvSpPr>
          <p:cNvPr id="10" name="Freeform 10"/>
          <p:cNvSpPr/>
          <p:nvPr/>
        </p:nvSpPr>
        <p:spPr>
          <a:xfrm>
            <a:off x="6172200" y="9284092"/>
            <a:ext cx="7315200" cy="1005840"/>
          </a:xfrm>
          <a:custGeom>
            <a:avLst/>
            <a:gdLst/>
            <a:ahLst/>
            <a:cxnLst/>
            <a:rect l="l" t="t" r="r" b="b"/>
            <a:pathLst>
              <a:path w="7315200" h="1005840">
                <a:moveTo>
                  <a:pt x="0" y="0"/>
                </a:moveTo>
                <a:lnTo>
                  <a:pt x="7315200" y="0"/>
                </a:lnTo>
                <a:lnTo>
                  <a:pt x="7315200" y="1005840"/>
                </a:lnTo>
                <a:lnTo>
                  <a:pt x="0" y="10058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TextBox 11"/>
          <p:cNvSpPr txBox="1"/>
          <p:nvPr/>
        </p:nvSpPr>
        <p:spPr>
          <a:xfrm>
            <a:off x="538750" y="3440437"/>
            <a:ext cx="10584593" cy="1247775"/>
          </a:xfrm>
          <a:prstGeom prst="rect">
            <a:avLst/>
          </a:prstGeom>
        </p:spPr>
        <p:txBody>
          <a:bodyPr lIns="0" tIns="0" rIns="0" bIns="0" rtlCol="0" anchor="t">
            <a:spAutoFit/>
          </a:bodyPr>
          <a:lstStyle/>
          <a:p>
            <a:pPr algn="l">
              <a:lnSpc>
                <a:spcPts val="9839"/>
              </a:lnSpc>
            </a:pPr>
            <a:r>
              <a:rPr lang="en-US" sz="8199" dirty="0">
                <a:solidFill>
                  <a:srgbClr val="0D4CB2"/>
                </a:solidFill>
                <a:latin typeface="Francois One"/>
                <a:ea typeface="Francois One"/>
                <a:cs typeface="Francois One"/>
                <a:sym typeface="Francois One"/>
              </a:rPr>
              <a:t>EMBEDDED SYSTEMS</a:t>
            </a:r>
          </a:p>
        </p:txBody>
      </p:sp>
      <p:sp>
        <p:nvSpPr>
          <p:cNvPr id="12" name="TextBox 12"/>
          <p:cNvSpPr txBox="1"/>
          <p:nvPr/>
        </p:nvSpPr>
        <p:spPr>
          <a:xfrm>
            <a:off x="302440" y="6542048"/>
            <a:ext cx="11547353" cy="509905"/>
          </a:xfrm>
          <a:prstGeom prst="rect">
            <a:avLst/>
          </a:prstGeom>
        </p:spPr>
        <p:txBody>
          <a:bodyPr lIns="0" tIns="0" rIns="0" bIns="0" rtlCol="0" anchor="t">
            <a:spAutoFit/>
          </a:bodyPr>
          <a:lstStyle/>
          <a:p>
            <a:pPr marL="0" lvl="0" indent="0" algn="l">
              <a:lnSpc>
                <a:spcPts val="3919"/>
              </a:lnSpc>
              <a:spcBef>
                <a:spcPct val="0"/>
              </a:spcBef>
            </a:pPr>
            <a:r>
              <a:rPr lang="en-US" sz="2799" b="1">
                <a:solidFill>
                  <a:srgbClr val="000000"/>
                </a:solidFill>
                <a:latin typeface="Poppins Semi-Bold"/>
                <a:ea typeface="Poppins Semi-Bold"/>
                <a:cs typeface="Poppins Semi-Bold"/>
                <a:sym typeface="Poppins Semi-Bold"/>
              </a:rPr>
              <a:t>From Microchips to Mastery – Learn Embedded Systems Today!</a:t>
            </a:r>
          </a:p>
        </p:txBody>
      </p:sp>
      <p:sp>
        <p:nvSpPr>
          <p:cNvPr id="13" name="TextBox 13"/>
          <p:cNvSpPr txBox="1"/>
          <p:nvPr/>
        </p:nvSpPr>
        <p:spPr>
          <a:xfrm>
            <a:off x="1547007" y="141688"/>
            <a:ext cx="2872593" cy="1313179"/>
          </a:xfrm>
          <a:prstGeom prst="rect">
            <a:avLst/>
          </a:prstGeom>
        </p:spPr>
        <p:txBody>
          <a:bodyPr wrap="square" lIns="0" tIns="0" rIns="0" bIns="0" rtlCol="0" anchor="t">
            <a:spAutoFit/>
          </a:bodyPr>
          <a:lstStyle/>
          <a:p>
            <a:pPr algn="ctr">
              <a:lnSpc>
                <a:spcPts val="5320"/>
              </a:lnSpc>
            </a:pPr>
            <a:r>
              <a:rPr lang="en-US" sz="3800" b="1" dirty="0">
                <a:solidFill>
                  <a:srgbClr val="0D4CB2"/>
                </a:solidFill>
                <a:latin typeface="Canva Sans Bold"/>
                <a:ea typeface="Canva Sans Bold"/>
                <a:cs typeface="Canva Sans Bold"/>
                <a:sym typeface="Canva Sans Bold"/>
              </a:rPr>
              <a:t>ADAPTIVE</a:t>
            </a:r>
          </a:p>
          <a:p>
            <a:pPr algn="ctr">
              <a:lnSpc>
                <a:spcPts val="5320"/>
              </a:lnSpc>
            </a:pPr>
            <a:r>
              <a:rPr lang="en-US" sz="3800" b="1" dirty="0">
                <a:solidFill>
                  <a:srgbClr val="000000"/>
                </a:solidFill>
                <a:latin typeface="Canva Sans Bold"/>
                <a:ea typeface="Canva Sans Bold"/>
                <a:cs typeface="Canva Sans Bold"/>
                <a:sym typeface="Canva Sans Bold"/>
              </a:rPr>
              <a:t>INFOTECH</a:t>
            </a:r>
          </a:p>
        </p:txBody>
      </p:sp>
      <p:sp>
        <p:nvSpPr>
          <p:cNvPr id="14" name="TextBox 14"/>
          <p:cNvSpPr txBox="1"/>
          <p:nvPr/>
        </p:nvSpPr>
        <p:spPr>
          <a:xfrm>
            <a:off x="-2217078" y="2383684"/>
            <a:ext cx="10584593" cy="1041400"/>
          </a:xfrm>
          <a:prstGeom prst="rect">
            <a:avLst/>
          </a:prstGeom>
        </p:spPr>
        <p:txBody>
          <a:bodyPr lIns="0" tIns="0" rIns="0" bIns="0" rtlCol="0" anchor="t">
            <a:spAutoFit/>
          </a:bodyPr>
          <a:lstStyle/>
          <a:p>
            <a:pPr algn="ctr">
              <a:lnSpc>
                <a:spcPts val="7699"/>
              </a:lnSpc>
            </a:pPr>
            <a:r>
              <a:rPr lang="en-US" sz="5499" b="1">
                <a:solidFill>
                  <a:srgbClr val="000000"/>
                </a:solidFill>
                <a:latin typeface="Times New Roman Bold"/>
                <a:ea typeface="Times New Roman Bold"/>
                <a:cs typeface="Times New Roman Bold"/>
                <a:sym typeface="Times New Roman Bold"/>
              </a:rPr>
              <a:t>Fundamentals Of</a:t>
            </a:r>
          </a:p>
        </p:txBody>
      </p:sp>
      <p:sp>
        <p:nvSpPr>
          <p:cNvPr id="15" name="TextBox 15"/>
          <p:cNvSpPr txBox="1"/>
          <p:nvPr/>
        </p:nvSpPr>
        <p:spPr>
          <a:xfrm>
            <a:off x="-1738898" y="5084564"/>
            <a:ext cx="10584593" cy="1041400"/>
          </a:xfrm>
          <a:prstGeom prst="rect">
            <a:avLst/>
          </a:prstGeom>
        </p:spPr>
        <p:txBody>
          <a:bodyPr lIns="0" tIns="0" rIns="0" bIns="0" rtlCol="0" anchor="t">
            <a:spAutoFit/>
          </a:bodyPr>
          <a:lstStyle/>
          <a:p>
            <a:pPr algn="ctr">
              <a:lnSpc>
                <a:spcPts val="7699"/>
              </a:lnSpc>
            </a:pPr>
            <a:r>
              <a:rPr lang="en-US" sz="5499" b="1">
                <a:solidFill>
                  <a:srgbClr val="000000"/>
                </a:solidFill>
                <a:latin typeface="Times New Roman Bold"/>
                <a:ea typeface="Times New Roman Bold"/>
                <a:cs typeface="Times New Roman Bold"/>
                <a:sym typeface="Times New Roman Bold"/>
              </a:rPr>
              <a:t> Certification Course</a:t>
            </a:r>
          </a:p>
        </p:txBody>
      </p:sp>
      <p:sp>
        <p:nvSpPr>
          <p:cNvPr id="16" name="TextBox 16"/>
          <p:cNvSpPr txBox="1"/>
          <p:nvPr/>
        </p:nvSpPr>
        <p:spPr>
          <a:xfrm>
            <a:off x="2514600" y="9031997"/>
            <a:ext cx="14262795" cy="755015"/>
          </a:xfrm>
          <a:prstGeom prst="rect">
            <a:avLst/>
          </a:prstGeom>
        </p:spPr>
        <p:txBody>
          <a:bodyPr lIns="0" tIns="0" rIns="0" bIns="0" rtlCol="0" anchor="t">
            <a:spAutoFit/>
          </a:bodyPr>
          <a:lstStyle/>
          <a:p>
            <a:pPr algn="ctr">
              <a:lnSpc>
                <a:spcPts val="6160"/>
              </a:lnSpc>
            </a:pPr>
            <a:r>
              <a:rPr lang="en-US" sz="4400" dirty="0">
                <a:solidFill>
                  <a:srgbClr val="000000"/>
                </a:solidFill>
                <a:latin typeface="Canva Sans"/>
                <a:ea typeface="Canva Sans"/>
                <a:cs typeface="Canva Sans"/>
                <a:sym typeface="Canva Sans"/>
              </a:rPr>
              <a:t>www.adaptit.co.in            +91-9840786878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1E9FA"/>
        </a:solidFill>
        <a:effectLst/>
      </p:bgPr>
    </p:bg>
    <p:spTree>
      <p:nvGrpSpPr>
        <p:cNvPr id="1" name=""/>
        <p:cNvGrpSpPr/>
        <p:nvPr/>
      </p:nvGrpSpPr>
      <p:grpSpPr>
        <a:xfrm>
          <a:off x="0" y="0"/>
          <a:ext cx="0" cy="0"/>
          <a:chOff x="0" y="0"/>
          <a:chExt cx="0" cy="0"/>
        </a:xfrm>
      </p:grpSpPr>
      <p:sp>
        <p:nvSpPr>
          <p:cNvPr id="2" name="Freeform 2"/>
          <p:cNvSpPr/>
          <p:nvPr/>
        </p:nvSpPr>
        <p:spPr>
          <a:xfrm flipV="1">
            <a:off x="0" y="0"/>
            <a:ext cx="1917796" cy="2791213"/>
          </a:xfrm>
          <a:custGeom>
            <a:avLst/>
            <a:gdLst/>
            <a:ahLst/>
            <a:cxnLst/>
            <a:rect l="l" t="t" r="r" b="b"/>
            <a:pathLst>
              <a:path w="1917796" h="2791213">
                <a:moveTo>
                  <a:pt x="0" y="2791213"/>
                </a:moveTo>
                <a:lnTo>
                  <a:pt x="1917796" y="2791213"/>
                </a:lnTo>
                <a:lnTo>
                  <a:pt x="1917796" y="0"/>
                </a:lnTo>
                <a:lnTo>
                  <a:pt x="0" y="0"/>
                </a:lnTo>
                <a:lnTo>
                  <a:pt x="0" y="2791213"/>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0800000" flipV="1">
            <a:off x="16300402" y="7495787"/>
            <a:ext cx="1917796" cy="2791213"/>
          </a:xfrm>
          <a:custGeom>
            <a:avLst/>
            <a:gdLst/>
            <a:ahLst/>
            <a:cxnLst/>
            <a:rect l="l" t="t" r="r" b="b"/>
            <a:pathLst>
              <a:path w="1917796" h="2791213">
                <a:moveTo>
                  <a:pt x="0" y="2791213"/>
                </a:moveTo>
                <a:lnTo>
                  <a:pt x="1917796" y="2791213"/>
                </a:lnTo>
                <a:lnTo>
                  <a:pt x="1917796" y="0"/>
                </a:lnTo>
                <a:lnTo>
                  <a:pt x="0" y="0"/>
                </a:lnTo>
                <a:lnTo>
                  <a:pt x="0" y="2791213"/>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4641059" y="3419863"/>
            <a:ext cx="9005883" cy="2705482"/>
          </a:xfrm>
          <a:custGeom>
            <a:avLst/>
            <a:gdLst/>
            <a:ahLst/>
            <a:cxnLst/>
            <a:rect l="l" t="t" r="r" b="b"/>
            <a:pathLst>
              <a:path w="9005883" h="2705482">
                <a:moveTo>
                  <a:pt x="0" y="0"/>
                </a:moveTo>
                <a:lnTo>
                  <a:pt x="9005882" y="0"/>
                </a:lnTo>
                <a:lnTo>
                  <a:pt x="9005882" y="2705481"/>
                </a:lnTo>
                <a:lnTo>
                  <a:pt x="0" y="2705481"/>
                </a:lnTo>
                <a:lnTo>
                  <a:pt x="0" y="0"/>
                </a:lnTo>
                <a:close/>
              </a:path>
            </a:pathLst>
          </a:custGeom>
          <a:blipFill>
            <a:blip r:embed="rId4"/>
            <a:stretch>
              <a:fillRect l="-489" r="-489"/>
            </a:stretch>
          </a:blipFill>
        </p:spPr>
      </p:sp>
      <p:sp>
        <p:nvSpPr>
          <p:cNvPr id="5" name="Freeform 5"/>
          <p:cNvSpPr/>
          <p:nvPr/>
        </p:nvSpPr>
        <p:spPr>
          <a:xfrm>
            <a:off x="6904506" y="192322"/>
            <a:ext cx="1547007" cy="1672756"/>
          </a:xfrm>
          <a:custGeom>
            <a:avLst/>
            <a:gdLst/>
            <a:ahLst/>
            <a:cxnLst/>
            <a:rect l="l" t="t" r="r" b="b"/>
            <a:pathLst>
              <a:path w="1547007" h="1672756">
                <a:moveTo>
                  <a:pt x="0" y="0"/>
                </a:moveTo>
                <a:lnTo>
                  <a:pt x="1547007" y="0"/>
                </a:lnTo>
                <a:lnTo>
                  <a:pt x="1547007" y="1672756"/>
                </a:lnTo>
                <a:lnTo>
                  <a:pt x="0" y="1672756"/>
                </a:lnTo>
                <a:lnTo>
                  <a:pt x="0" y="0"/>
                </a:lnTo>
                <a:close/>
              </a:path>
            </a:pathLst>
          </a:custGeom>
          <a:blipFill>
            <a:blip r:embed="rId5"/>
            <a:stretch>
              <a:fillRect/>
            </a:stretch>
          </a:blipFill>
        </p:spPr>
      </p:sp>
      <p:sp>
        <p:nvSpPr>
          <p:cNvPr id="6" name="TextBox 6"/>
          <p:cNvSpPr txBox="1"/>
          <p:nvPr/>
        </p:nvSpPr>
        <p:spPr>
          <a:xfrm>
            <a:off x="8822967" y="334010"/>
            <a:ext cx="2683233" cy="1313179"/>
          </a:xfrm>
          <a:prstGeom prst="rect">
            <a:avLst/>
          </a:prstGeom>
        </p:spPr>
        <p:txBody>
          <a:bodyPr wrap="square" lIns="0" tIns="0" rIns="0" bIns="0" rtlCol="0" anchor="t">
            <a:spAutoFit/>
          </a:bodyPr>
          <a:lstStyle/>
          <a:p>
            <a:pPr algn="ctr">
              <a:lnSpc>
                <a:spcPts val="5320"/>
              </a:lnSpc>
            </a:pPr>
            <a:r>
              <a:rPr lang="en-US" sz="3800" b="1">
                <a:solidFill>
                  <a:srgbClr val="0D4CB2"/>
                </a:solidFill>
                <a:latin typeface="Canva Sans Bold"/>
                <a:ea typeface="Canva Sans Bold"/>
                <a:cs typeface="Canva Sans Bold"/>
                <a:sym typeface="Canva Sans Bold"/>
              </a:rPr>
              <a:t>ADAPTIVE</a:t>
            </a:r>
          </a:p>
          <a:p>
            <a:pPr algn="ctr">
              <a:lnSpc>
                <a:spcPts val="5320"/>
              </a:lnSpc>
            </a:pPr>
            <a:r>
              <a:rPr lang="en-US" sz="3800" b="1">
                <a:solidFill>
                  <a:srgbClr val="000000"/>
                </a:solidFill>
                <a:latin typeface="Canva Sans Bold"/>
                <a:ea typeface="Canva Sans Bold"/>
                <a:cs typeface="Canva Sans Bold"/>
                <a:sym typeface="Canva Sans Bold"/>
              </a:rPr>
              <a:t>INFOTECH</a:t>
            </a:r>
          </a:p>
        </p:txBody>
      </p:sp>
      <p:sp>
        <p:nvSpPr>
          <p:cNvPr id="7" name="TextBox 7"/>
          <p:cNvSpPr txBox="1"/>
          <p:nvPr/>
        </p:nvSpPr>
        <p:spPr>
          <a:xfrm>
            <a:off x="1691569" y="8891393"/>
            <a:ext cx="14262795" cy="755015"/>
          </a:xfrm>
          <a:prstGeom prst="rect">
            <a:avLst/>
          </a:prstGeom>
        </p:spPr>
        <p:txBody>
          <a:bodyPr lIns="0" tIns="0" rIns="0" bIns="0" rtlCol="0" anchor="t">
            <a:spAutoFit/>
          </a:bodyPr>
          <a:lstStyle/>
          <a:p>
            <a:pPr algn="ctr">
              <a:lnSpc>
                <a:spcPts val="6160"/>
              </a:lnSpc>
            </a:pPr>
            <a:r>
              <a:rPr lang="en-US" sz="4400" dirty="0">
                <a:solidFill>
                  <a:srgbClr val="000000"/>
                </a:solidFill>
                <a:latin typeface="Canva Sans"/>
                <a:ea typeface="Canva Sans"/>
                <a:cs typeface="Canva Sans"/>
                <a:sym typeface="Canva Sans"/>
              </a:rPr>
              <a:t>www.adaptit.co.in            +91-9840786878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1E9F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6243324"/>
            <a:ext cx="12525638" cy="1699254"/>
            <a:chOff x="0" y="0"/>
            <a:chExt cx="3298933" cy="447540"/>
          </a:xfrm>
        </p:grpSpPr>
        <p:sp>
          <p:nvSpPr>
            <p:cNvPr id="3" name="Freeform 3"/>
            <p:cNvSpPr/>
            <p:nvPr/>
          </p:nvSpPr>
          <p:spPr>
            <a:xfrm>
              <a:off x="0" y="0"/>
              <a:ext cx="3298934" cy="447540"/>
            </a:xfrm>
            <a:custGeom>
              <a:avLst/>
              <a:gdLst/>
              <a:ahLst/>
              <a:cxnLst/>
              <a:rect l="l" t="t" r="r" b="b"/>
              <a:pathLst>
                <a:path w="3298934" h="447540">
                  <a:moveTo>
                    <a:pt x="0" y="0"/>
                  </a:moveTo>
                  <a:lnTo>
                    <a:pt x="3298934" y="0"/>
                  </a:lnTo>
                  <a:lnTo>
                    <a:pt x="3298934" y="447540"/>
                  </a:lnTo>
                  <a:lnTo>
                    <a:pt x="0" y="447540"/>
                  </a:lnTo>
                  <a:close/>
                </a:path>
              </a:pathLst>
            </a:custGeom>
            <a:solidFill>
              <a:srgbClr val="FFC114"/>
            </a:solidFill>
          </p:spPr>
        </p:sp>
        <p:sp>
          <p:nvSpPr>
            <p:cNvPr id="4" name="TextBox 4"/>
            <p:cNvSpPr txBox="1"/>
            <p:nvPr/>
          </p:nvSpPr>
          <p:spPr>
            <a:xfrm>
              <a:off x="0" y="-38100"/>
              <a:ext cx="3298933" cy="48564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860278" y="-1"/>
            <a:ext cx="6427722" cy="10287002"/>
            <a:chOff x="0" y="0"/>
            <a:chExt cx="3331210" cy="6662420"/>
          </a:xfrm>
        </p:grpSpPr>
        <p:sp>
          <p:nvSpPr>
            <p:cNvPr id="6" name="Freeform 6"/>
            <p:cNvSpPr/>
            <p:nvPr/>
          </p:nvSpPr>
          <p:spPr>
            <a:xfrm>
              <a:off x="0" y="0"/>
              <a:ext cx="3331210" cy="6662420"/>
            </a:xfrm>
            <a:custGeom>
              <a:avLst/>
              <a:gdLst/>
              <a:ahLst/>
              <a:cxnLst/>
              <a:rect l="l" t="t" r="r" b="b"/>
              <a:pathLst>
                <a:path w="3331210" h="6662420">
                  <a:moveTo>
                    <a:pt x="3331210" y="3331210"/>
                  </a:moveTo>
                  <a:lnTo>
                    <a:pt x="3331210" y="6662420"/>
                  </a:lnTo>
                  <a:cubicBezTo>
                    <a:pt x="1490980" y="6662420"/>
                    <a:pt x="0" y="5170170"/>
                    <a:pt x="0" y="3331210"/>
                  </a:cubicBezTo>
                  <a:cubicBezTo>
                    <a:pt x="0" y="1492250"/>
                    <a:pt x="1490980" y="0"/>
                    <a:pt x="3331210" y="0"/>
                  </a:cubicBezTo>
                  <a:lnTo>
                    <a:pt x="3331210" y="3331210"/>
                  </a:lnTo>
                  <a:close/>
                </a:path>
              </a:pathLst>
            </a:custGeom>
            <a:blipFill>
              <a:blip r:embed="rId2"/>
              <a:stretch>
                <a:fillRect l="-21841" r="-11408"/>
              </a:stretch>
            </a:blipFill>
            <a:ln w="85725" cap="sq">
              <a:solidFill>
                <a:srgbClr val="FFFFFF"/>
              </a:solidFill>
              <a:prstDash val="solid"/>
              <a:miter/>
            </a:ln>
          </p:spPr>
        </p:sp>
      </p:grpSp>
      <p:sp>
        <p:nvSpPr>
          <p:cNvPr id="7" name="Freeform 7"/>
          <p:cNvSpPr/>
          <p:nvPr/>
        </p:nvSpPr>
        <p:spPr>
          <a:xfrm flipV="1">
            <a:off x="-1" y="-1"/>
            <a:ext cx="1491039" cy="2418766"/>
          </a:xfrm>
          <a:custGeom>
            <a:avLst/>
            <a:gdLst/>
            <a:ahLst/>
            <a:cxnLst/>
            <a:rect l="l" t="t" r="r" b="b"/>
            <a:pathLst>
              <a:path w="1917796" h="2791213">
                <a:moveTo>
                  <a:pt x="0" y="2791213"/>
                </a:moveTo>
                <a:lnTo>
                  <a:pt x="1917796" y="2791213"/>
                </a:lnTo>
                <a:lnTo>
                  <a:pt x="1917796" y="0"/>
                </a:lnTo>
                <a:lnTo>
                  <a:pt x="0" y="0"/>
                </a:lnTo>
                <a:lnTo>
                  <a:pt x="0" y="2791213"/>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rot="-5400000">
            <a:off x="10870004" y="3146238"/>
            <a:ext cx="2663016" cy="1331508"/>
          </a:xfrm>
          <a:custGeom>
            <a:avLst/>
            <a:gdLst/>
            <a:ahLst/>
            <a:cxnLst/>
            <a:rect l="l" t="t" r="r" b="b"/>
            <a:pathLst>
              <a:path w="2663016" h="1331508">
                <a:moveTo>
                  <a:pt x="0" y="0"/>
                </a:moveTo>
                <a:lnTo>
                  <a:pt x="2663016" y="0"/>
                </a:lnTo>
                <a:lnTo>
                  <a:pt x="2663016" y="1331508"/>
                </a:lnTo>
                <a:lnTo>
                  <a:pt x="0" y="13315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9"/>
          <p:cNvSpPr txBox="1"/>
          <p:nvPr/>
        </p:nvSpPr>
        <p:spPr>
          <a:xfrm>
            <a:off x="1917796" y="546909"/>
            <a:ext cx="7652961" cy="962025"/>
          </a:xfrm>
          <a:prstGeom prst="rect">
            <a:avLst/>
          </a:prstGeom>
        </p:spPr>
        <p:txBody>
          <a:bodyPr lIns="0" tIns="0" rIns="0" bIns="0" rtlCol="0" anchor="t">
            <a:spAutoFit/>
          </a:bodyPr>
          <a:lstStyle/>
          <a:p>
            <a:pPr marL="0" lvl="0" indent="0" algn="l">
              <a:lnSpc>
                <a:spcPts val="7679"/>
              </a:lnSpc>
              <a:spcBef>
                <a:spcPct val="0"/>
              </a:spcBef>
            </a:pPr>
            <a:r>
              <a:rPr lang="en-US" sz="6399">
                <a:solidFill>
                  <a:srgbClr val="0D4CB2"/>
                </a:solidFill>
                <a:latin typeface="Francois One"/>
                <a:ea typeface="Francois One"/>
                <a:cs typeface="Francois One"/>
                <a:sym typeface="Francois One"/>
              </a:rPr>
              <a:t>ABOUT US</a:t>
            </a:r>
          </a:p>
        </p:txBody>
      </p:sp>
      <p:sp>
        <p:nvSpPr>
          <p:cNvPr id="10" name="TextBox 10"/>
          <p:cNvSpPr txBox="1"/>
          <p:nvPr/>
        </p:nvSpPr>
        <p:spPr>
          <a:xfrm>
            <a:off x="1917796" y="1625370"/>
            <a:ext cx="9617963" cy="4196715"/>
          </a:xfrm>
          <a:prstGeom prst="rect">
            <a:avLst/>
          </a:prstGeom>
        </p:spPr>
        <p:txBody>
          <a:bodyPr lIns="0" tIns="0" rIns="0" bIns="0" rtlCol="0" anchor="t">
            <a:spAutoFit/>
          </a:bodyPr>
          <a:lstStyle/>
          <a:p>
            <a:pPr marL="0" lvl="0" indent="0" algn="l">
              <a:lnSpc>
                <a:spcPts val="3359"/>
              </a:lnSpc>
              <a:spcBef>
                <a:spcPct val="0"/>
              </a:spcBef>
            </a:pPr>
            <a:r>
              <a:rPr lang="en-US" sz="2400" b="1" dirty="0">
                <a:solidFill>
                  <a:srgbClr val="1B2F50"/>
                </a:solidFill>
                <a:latin typeface="Poppins Medium"/>
                <a:ea typeface="Poppins Medium"/>
                <a:cs typeface="Poppins Medium"/>
                <a:sym typeface="Poppins Medium"/>
              </a:rPr>
              <a:t>Starting as a small team with big dreams, Adaptive InfoTech tackled challenges with passion, delivering top-notch solutions. With multiple successful projects, we've proven that adaptability, innovation, and dedication drive success. From a startup to an industry force, we continue to push boundaries and build the future with our comprehensive software and hardware solutions that transform businesses. Our team of experts combines technical expertise with business acumen to deliver solutions that not only work flawlessly but also drive real business results.</a:t>
            </a:r>
          </a:p>
        </p:txBody>
      </p:sp>
      <p:sp>
        <p:nvSpPr>
          <p:cNvPr id="11" name="TextBox 11"/>
          <p:cNvSpPr txBox="1"/>
          <p:nvPr/>
        </p:nvSpPr>
        <p:spPr>
          <a:xfrm>
            <a:off x="1917796" y="6428106"/>
            <a:ext cx="8519862" cy="1317625"/>
          </a:xfrm>
          <a:prstGeom prst="rect">
            <a:avLst/>
          </a:prstGeom>
        </p:spPr>
        <p:txBody>
          <a:bodyPr lIns="0" tIns="0" rIns="0" bIns="0" rtlCol="0" anchor="t">
            <a:spAutoFit/>
          </a:bodyPr>
          <a:lstStyle/>
          <a:p>
            <a:pPr marL="0" lvl="0" indent="0" algn="l">
              <a:lnSpc>
                <a:spcPts val="3499"/>
              </a:lnSpc>
              <a:spcBef>
                <a:spcPct val="0"/>
              </a:spcBef>
            </a:pPr>
            <a:r>
              <a:rPr lang="en-US" sz="2499" b="1" u="none" strike="noStrike" dirty="0">
                <a:solidFill>
                  <a:srgbClr val="000000"/>
                </a:solidFill>
                <a:latin typeface="Poppins Medium"/>
                <a:ea typeface="Poppins Medium"/>
                <a:cs typeface="Poppins Medium"/>
                <a:sym typeface="Poppins Medium"/>
              </a:rPr>
              <a:t>Our Virtual courses/Onsite practical provide a gateway to knowledge, allowing learners to access high-quality education from anywhere in the world.</a:t>
            </a:r>
          </a:p>
        </p:txBody>
      </p:sp>
      <p:grpSp>
        <p:nvGrpSpPr>
          <p:cNvPr id="12" name="Group 12"/>
          <p:cNvGrpSpPr/>
          <p:nvPr/>
        </p:nvGrpSpPr>
        <p:grpSpPr>
          <a:xfrm>
            <a:off x="0" y="7745731"/>
            <a:ext cx="1917796" cy="2541269"/>
            <a:chOff x="0" y="0"/>
            <a:chExt cx="777249" cy="908685"/>
          </a:xfrm>
        </p:grpSpPr>
        <p:sp>
          <p:nvSpPr>
            <p:cNvPr id="13" name="Freeform 13"/>
            <p:cNvSpPr/>
            <p:nvPr/>
          </p:nvSpPr>
          <p:spPr>
            <a:xfrm>
              <a:off x="0" y="0"/>
              <a:ext cx="777249" cy="908685"/>
            </a:xfrm>
            <a:custGeom>
              <a:avLst/>
              <a:gdLst/>
              <a:ahLst/>
              <a:cxnLst/>
              <a:rect l="l" t="t" r="r" b="b"/>
              <a:pathLst>
                <a:path w="777249" h="908685">
                  <a:moveTo>
                    <a:pt x="262339" y="0"/>
                  </a:moveTo>
                  <a:lnTo>
                    <a:pt x="514910" y="0"/>
                  </a:lnTo>
                  <a:cubicBezTo>
                    <a:pt x="659796" y="0"/>
                    <a:pt x="777249" y="117453"/>
                    <a:pt x="777249" y="262339"/>
                  </a:cubicBezTo>
                  <a:lnTo>
                    <a:pt x="777249" y="646346"/>
                  </a:lnTo>
                  <a:cubicBezTo>
                    <a:pt x="777249" y="791232"/>
                    <a:pt x="659796" y="908685"/>
                    <a:pt x="514910" y="908685"/>
                  </a:cubicBezTo>
                  <a:lnTo>
                    <a:pt x="262339" y="908685"/>
                  </a:lnTo>
                  <a:cubicBezTo>
                    <a:pt x="117453" y="908685"/>
                    <a:pt x="0" y="791232"/>
                    <a:pt x="0" y="646346"/>
                  </a:cubicBezTo>
                  <a:lnTo>
                    <a:pt x="0" y="262339"/>
                  </a:lnTo>
                  <a:cubicBezTo>
                    <a:pt x="0" y="117453"/>
                    <a:pt x="117453" y="0"/>
                    <a:pt x="262339" y="0"/>
                  </a:cubicBezTo>
                  <a:close/>
                </a:path>
              </a:pathLst>
            </a:custGeom>
            <a:solidFill>
              <a:srgbClr val="000000">
                <a:alpha val="0"/>
              </a:srgbClr>
            </a:solidFill>
            <a:ln w="95250" cap="rnd">
              <a:solidFill>
                <a:srgbClr val="2BACFF"/>
              </a:solidFill>
              <a:prstDash val="solid"/>
              <a:round/>
            </a:ln>
          </p:spPr>
        </p:sp>
        <p:sp>
          <p:nvSpPr>
            <p:cNvPr id="14" name="TextBox 14"/>
            <p:cNvSpPr txBox="1"/>
            <p:nvPr/>
          </p:nvSpPr>
          <p:spPr>
            <a:xfrm>
              <a:off x="0" y="-38100"/>
              <a:ext cx="777249" cy="946785"/>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483422" y="8823927"/>
            <a:ext cx="868747" cy="86874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114"/>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1E9FA"/>
        </a:solidFill>
        <a:effectLst/>
      </p:bgPr>
    </p:bg>
    <p:spTree>
      <p:nvGrpSpPr>
        <p:cNvPr id="1" name=""/>
        <p:cNvGrpSpPr/>
        <p:nvPr/>
      </p:nvGrpSpPr>
      <p:grpSpPr>
        <a:xfrm>
          <a:off x="0" y="0"/>
          <a:ext cx="0" cy="0"/>
          <a:chOff x="0" y="0"/>
          <a:chExt cx="0" cy="0"/>
        </a:xfrm>
      </p:grpSpPr>
      <p:grpSp>
        <p:nvGrpSpPr>
          <p:cNvPr id="2" name="Group 2"/>
          <p:cNvGrpSpPr/>
          <p:nvPr/>
        </p:nvGrpSpPr>
        <p:grpSpPr>
          <a:xfrm>
            <a:off x="659087" y="4023183"/>
            <a:ext cx="5246370" cy="5932170"/>
            <a:chOff x="0" y="0"/>
            <a:chExt cx="7620000" cy="8616078"/>
          </a:xfrm>
        </p:grpSpPr>
        <p:sp>
          <p:nvSpPr>
            <p:cNvPr id="3" name="Freeform 3"/>
            <p:cNvSpPr/>
            <p:nvPr/>
          </p:nvSpPr>
          <p:spPr>
            <a:xfrm>
              <a:off x="0" y="0"/>
              <a:ext cx="7620000" cy="8616079"/>
            </a:xfrm>
            <a:custGeom>
              <a:avLst/>
              <a:gdLst/>
              <a:ahLst/>
              <a:cxnLst/>
              <a:rect l="l" t="t" r="r" b="b"/>
              <a:pathLst>
                <a:path w="7620000" h="8616079">
                  <a:moveTo>
                    <a:pt x="6826250" y="0"/>
                  </a:moveTo>
                  <a:lnTo>
                    <a:pt x="793750" y="0"/>
                  </a:lnTo>
                  <a:cubicBezTo>
                    <a:pt x="355600" y="0"/>
                    <a:pt x="0" y="402084"/>
                    <a:pt x="0" y="897508"/>
                  </a:cubicBezTo>
                  <a:lnTo>
                    <a:pt x="0" y="8616079"/>
                  </a:lnTo>
                  <a:lnTo>
                    <a:pt x="6826250" y="8616079"/>
                  </a:lnTo>
                  <a:cubicBezTo>
                    <a:pt x="7264400" y="8616079"/>
                    <a:pt x="7620000" y="8213995"/>
                    <a:pt x="7620000" y="7718570"/>
                  </a:cubicBezTo>
                  <a:lnTo>
                    <a:pt x="7620000" y="0"/>
                  </a:lnTo>
                  <a:lnTo>
                    <a:pt x="6826250" y="0"/>
                  </a:lnTo>
                  <a:close/>
                </a:path>
              </a:pathLst>
            </a:custGeom>
            <a:blipFill>
              <a:blip r:embed="rId2"/>
              <a:stretch>
                <a:fillRect t="-4942" b="-27550"/>
              </a:stretch>
            </a:blipFill>
            <a:ln w="85725" cap="sq">
              <a:solidFill>
                <a:srgbClr val="FFFFFF"/>
              </a:solidFill>
              <a:prstDash val="solid"/>
              <a:miter/>
            </a:ln>
          </p:spPr>
        </p:sp>
      </p:grpSp>
      <p:grpSp>
        <p:nvGrpSpPr>
          <p:cNvPr id="4" name="Group 4"/>
          <p:cNvGrpSpPr/>
          <p:nvPr/>
        </p:nvGrpSpPr>
        <p:grpSpPr>
          <a:xfrm>
            <a:off x="3781425" y="773439"/>
            <a:ext cx="3254774" cy="3249744"/>
            <a:chOff x="0" y="0"/>
            <a:chExt cx="7620000" cy="7608224"/>
          </a:xfrm>
        </p:grpSpPr>
        <p:sp>
          <p:nvSpPr>
            <p:cNvPr id="5" name="Freeform 5"/>
            <p:cNvSpPr/>
            <p:nvPr/>
          </p:nvSpPr>
          <p:spPr>
            <a:xfrm>
              <a:off x="0" y="0"/>
              <a:ext cx="7620000" cy="7608224"/>
            </a:xfrm>
            <a:custGeom>
              <a:avLst/>
              <a:gdLst/>
              <a:ahLst/>
              <a:cxnLst/>
              <a:rect l="l" t="t" r="r" b="b"/>
              <a:pathLst>
                <a:path w="7620000" h="7608224">
                  <a:moveTo>
                    <a:pt x="6826250" y="0"/>
                  </a:moveTo>
                  <a:lnTo>
                    <a:pt x="793750" y="0"/>
                  </a:lnTo>
                  <a:cubicBezTo>
                    <a:pt x="355600" y="0"/>
                    <a:pt x="0" y="355050"/>
                    <a:pt x="0" y="792523"/>
                  </a:cubicBezTo>
                  <a:lnTo>
                    <a:pt x="0" y="7608224"/>
                  </a:lnTo>
                  <a:lnTo>
                    <a:pt x="6826250" y="7608224"/>
                  </a:lnTo>
                  <a:cubicBezTo>
                    <a:pt x="7264400" y="7608224"/>
                    <a:pt x="7620000" y="7253174"/>
                    <a:pt x="7620000" y="6815700"/>
                  </a:cubicBezTo>
                  <a:lnTo>
                    <a:pt x="7620000" y="0"/>
                  </a:lnTo>
                  <a:lnTo>
                    <a:pt x="6826250" y="0"/>
                  </a:lnTo>
                  <a:close/>
                </a:path>
              </a:pathLst>
            </a:custGeom>
            <a:blipFill>
              <a:blip r:embed="rId3"/>
              <a:stretch>
                <a:fillRect l="-6997" r="-42583"/>
              </a:stretch>
            </a:blipFill>
            <a:ln w="85725" cap="sq">
              <a:solidFill>
                <a:srgbClr val="FFFFFF"/>
              </a:solidFill>
              <a:prstDash val="solid"/>
              <a:miter/>
            </a:ln>
          </p:spPr>
        </p:sp>
      </p:grpSp>
      <p:sp>
        <p:nvSpPr>
          <p:cNvPr id="6" name="Freeform 6"/>
          <p:cNvSpPr/>
          <p:nvPr/>
        </p:nvSpPr>
        <p:spPr>
          <a:xfrm flipH="1" flipV="1">
            <a:off x="16370204" y="0"/>
            <a:ext cx="1917796" cy="2791213"/>
          </a:xfrm>
          <a:custGeom>
            <a:avLst/>
            <a:gdLst/>
            <a:ahLst/>
            <a:cxnLst/>
            <a:rect l="l" t="t" r="r" b="b"/>
            <a:pathLst>
              <a:path w="1917796" h="2791213">
                <a:moveTo>
                  <a:pt x="1917796" y="2791213"/>
                </a:moveTo>
                <a:lnTo>
                  <a:pt x="0" y="2791213"/>
                </a:lnTo>
                <a:lnTo>
                  <a:pt x="0" y="0"/>
                </a:lnTo>
                <a:lnTo>
                  <a:pt x="1917796" y="0"/>
                </a:lnTo>
                <a:lnTo>
                  <a:pt x="1917796" y="2791213"/>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7036199" y="1866029"/>
            <a:ext cx="11251801" cy="3277471"/>
            <a:chOff x="0" y="0"/>
            <a:chExt cx="2963437" cy="863202"/>
          </a:xfrm>
        </p:grpSpPr>
        <p:sp>
          <p:nvSpPr>
            <p:cNvPr id="8" name="Freeform 8"/>
            <p:cNvSpPr/>
            <p:nvPr/>
          </p:nvSpPr>
          <p:spPr>
            <a:xfrm>
              <a:off x="0" y="0"/>
              <a:ext cx="2963437" cy="863202"/>
            </a:xfrm>
            <a:custGeom>
              <a:avLst/>
              <a:gdLst/>
              <a:ahLst/>
              <a:cxnLst/>
              <a:rect l="l" t="t" r="r" b="b"/>
              <a:pathLst>
                <a:path w="2963437" h="863202">
                  <a:moveTo>
                    <a:pt x="51605" y="0"/>
                  </a:moveTo>
                  <a:lnTo>
                    <a:pt x="2911833" y="0"/>
                  </a:lnTo>
                  <a:cubicBezTo>
                    <a:pt x="2925519" y="0"/>
                    <a:pt x="2938645" y="5437"/>
                    <a:pt x="2948323" y="15115"/>
                  </a:cubicBezTo>
                  <a:cubicBezTo>
                    <a:pt x="2958000" y="24792"/>
                    <a:pt x="2963437" y="37918"/>
                    <a:pt x="2963437" y="51605"/>
                  </a:cubicBezTo>
                  <a:lnTo>
                    <a:pt x="2963437" y="811598"/>
                  </a:lnTo>
                  <a:cubicBezTo>
                    <a:pt x="2963437" y="825284"/>
                    <a:pt x="2958000" y="838410"/>
                    <a:pt x="2948323" y="848088"/>
                  </a:cubicBezTo>
                  <a:cubicBezTo>
                    <a:pt x="2938645" y="857765"/>
                    <a:pt x="2925519" y="863202"/>
                    <a:pt x="2911833" y="863202"/>
                  </a:cubicBezTo>
                  <a:lnTo>
                    <a:pt x="51605" y="863202"/>
                  </a:lnTo>
                  <a:cubicBezTo>
                    <a:pt x="37918" y="863202"/>
                    <a:pt x="24792" y="857765"/>
                    <a:pt x="15115" y="848088"/>
                  </a:cubicBezTo>
                  <a:cubicBezTo>
                    <a:pt x="5437" y="838410"/>
                    <a:pt x="0" y="825284"/>
                    <a:pt x="0" y="811598"/>
                  </a:cubicBezTo>
                  <a:lnTo>
                    <a:pt x="0" y="51605"/>
                  </a:lnTo>
                  <a:cubicBezTo>
                    <a:pt x="0" y="37918"/>
                    <a:pt x="5437" y="24792"/>
                    <a:pt x="15115" y="15115"/>
                  </a:cubicBezTo>
                  <a:cubicBezTo>
                    <a:pt x="24792" y="5437"/>
                    <a:pt x="37918" y="0"/>
                    <a:pt x="51605" y="0"/>
                  </a:cubicBezTo>
                  <a:close/>
                </a:path>
              </a:pathLst>
            </a:custGeom>
            <a:solidFill>
              <a:srgbClr val="FFC114"/>
            </a:solidFill>
          </p:spPr>
        </p:sp>
        <p:sp>
          <p:nvSpPr>
            <p:cNvPr id="9" name="TextBox 9"/>
            <p:cNvSpPr txBox="1"/>
            <p:nvPr/>
          </p:nvSpPr>
          <p:spPr>
            <a:xfrm>
              <a:off x="0" y="-38100"/>
              <a:ext cx="2963437" cy="901302"/>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rot="-5400000" flipV="1">
            <a:off x="2283965" y="2834591"/>
            <a:ext cx="1996614" cy="998307"/>
          </a:xfrm>
          <a:custGeom>
            <a:avLst/>
            <a:gdLst/>
            <a:ahLst/>
            <a:cxnLst/>
            <a:rect l="l" t="t" r="r" b="b"/>
            <a:pathLst>
              <a:path w="1996614" h="998307">
                <a:moveTo>
                  <a:pt x="0" y="998307"/>
                </a:moveTo>
                <a:lnTo>
                  <a:pt x="1996613" y="998307"/>
                </a:lnTo>
                <a:lnTo>
                  <a:pt x="1996613" y="0"/>
                </a:lnTo>
                <a:lnTo>
                  <a:pt x="0" y="0"/>
                </a:lnTo>
                <a:lnTo>
                  <a:pt x="0" y="998307"/>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1" name="Group 11"/>
          <p:cNvGrpSpPr/>
          <p:nvPr/>
        </p:nvGrpSpPr>
        <p:grpSpPr>
          <a:xfrm>
            <a:off x="7036199" y="5638800"/>
            <a:ext cx="11251801" cy="3619500"/>
            <a:chOff x="0" y="0"/>
            <a:chExt cx="2963437" cy="953284"/>
          </a:xfrm>
        </p:grpSpPr>
        <p:sp>
          <p:nvSpPr>
            <p:cNvPr id="12" name="Freeform 12"/>
            <p:cNvSpPr/>
            <p:nvPr/>
          </p:nvSpPr>
          <p:spPr>
            <a:xfrm>
              <a:off x="0" y="0"/>
              <a:ext cx="2963437" cy="953284"/>
            </a:xfrm>
            <a:custGeom>
              <a:avLst/>
              <a:gdLst/>
              <a:ahLst/>
              <a:cxnLst/>
              <a:rect l="l" t="t" r="r" b="b"/>
              <a:pathLst>
                <a:path w="2963437" h="953284">
                  <a:moveTo>
                    <a:pt x="51605" y="0"/>
                  </a:moveTo>
                  <a:lnTo>
                    <a:pt x="2911833" y="0"/>
                  </a:lnTo>
                  <a:cubicBezTo>
                    <a:pt x="2925519" y="0"/>
                    <a:pt x="2938645" y="5437"/>
                    <a:pt x="2948323" y="15115"/>
                  </a:cubicBezTo>
                  <a:cubicBezTo>
                    <a:pt x="2958000" y="24792"/>
                    <a:pt x="2963437" y="37918"/>
                    <a:pt x="2963437" y="51605"/>
                  </a:cubicBezTo>
                  <a:lnTo>
                    <a:pt x="2963437" y="901679"/>
                  </a:lnTo>
                  <a:cubicBezTo>
                    <a:pt x="2963437" y="930180"/>
                    <a:pt x="2940333" y="953284"/>
                    <a:pt x="2911833" y="953284"/>
                  </a:cubicBezTo>
                  <a:lnTo>
                    <a:pt x="51605" y="953284"/>
                  </a:lnTo>
                  <a:cubicBezTo>
                    <a:pt x="37918" y="953284"/>
                    <a:pt x="24792" y="947847"/>
                    <a:pt x="15115" y="938169"/>
                  </a:cubicBezTo>
                  <a:cubicBezTo>
                    <a:pt x="5437" y="928492"/>
                    <a:pt x="0" y="915366"/>
                    <a:pt x="0" y="901679"/>
                  </a:cubicBezTo>
                  <a:lnTo>
                    <a:pt x="0" y="51605"/>
                  </a:lnTo>
                  <a:cubicBezTo>
                    <a:pt x="0" y="37918"/>
                    <a:pt x="5437" y="24792"/>
                    <a:pt x="15115" y="15115"/>
                  </a:cubicBezTo>
                  <a:cubicBezTo>
                    <a:pt x="24792" y="5437"/>
                    <a:pt x="37918" y="0"/>
                    <a:pt x="51605" y="0"/>
                  </a:cubicBezTo>
                  <a:close/>
                </a:path>
              </a:pathLst>
            </a:custGeom>
            <a:solidFill>
              <a:srgbClr val="FFC114"/>
            </a:solidFill>
          </p:spPr>
        </p:sp>
        <p:sp>
          <p:nvSpPr>
            <p:cNvPr id="13" name="TextBox 13"/>
            <p:cNvSpPr txBox="1"/>
            <p:nvPr/>
          </p:nvSpPr>
          <p:spPr>
            <a:xfrm>
              <a:off x="0" y="-38100"/>
              <a:ext cx="2963437" cy="991384"/>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7897660" y="1866029"/>
            <a:ext cx="886745" cy="905998"/>
          </a:xfrm>
          <a:custGeom>
            <a:avLst/>
            <a:gdLst/>
            <a:ahLst/>
            <a:cxnLst/>
            <a:rect l="l" t="t" r="r" b="b"/>
            <a:pathLst>
              <a:path w="886745" h="905998">
                <a:moveTo>
                  <a:pt x="0" y="0"/>
                </a:moveTo>
                <a:lnTo>
                  <a:pt x="886746" y="0"/>
                </a:lnTo>
                <a:lnTo>
                  <a:pt x="886746" y="905998"/>
                </a:lnTo>
                <a:lnTo>
                  <a:pt x="0" y="9059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7882118" y="5638800"/>
            <a:ext cx="868420" cy="868420"/>
          </a:xfrm>
          <a:custGeom>
            <a:avLst/>
            <a:gdLst/>
            <a:ahLst/>
            <a:cxnLst/>
            <a:rect l="l" t="t" r="r" b="b"/>
            <a:pathLst>
              <a:path w="868420" h="868420">
                <a:moveTo>
                  <a:pt x="0" y="0"/>
                </a:moveTo>
                <a:lnTo>
                  <a:pt x="868420" y="0"/>
                </a:lnTo>
                <a:lnTo>
                  <a:pt x="868420" y="868420"/>
                </a:lnTo>
                <a:lnTo>
                  <a:pt x="0" y="8684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TextBox 16"/>
          <p:cNvSpPr txBox="1"/>
          <p:nvPr/>
        </p:nvSpPr>
        <p:spPr>
          <a:xfrm>
            <a:off x="8341033" y="411294"/>
            <a:ext cx="8376633" cy="962025"/>
          </a:xfrm>
          <a:prstGeom prst="rect">
            <a:avLst/>
          </a:prstGeom>
        </p:spPr>
        <p:txBody>
          <a:bodyPr lIns="0" tIns="0" rIns="0" bIns="0" rtlCol="0" anchor="t">
            <a:spAutoFit/>
          </a:bodyPr>
          <a:lstStyle/>
          <a:p>
            <a:pPr marL="0" lvl="0" indent="0" algn="l">
              <a:lnSpc>
                <a:spcPts val="7679"/>
              </a:lnSpc>
              <a:spcBef>
                <a:spcPct val="0"/>
              </a:spcBef>
            </a:pPr>
            <a:r>
              <a:rPr lang="en-US" sz="6399">
                <a:solidFill>
                  <a:srgbClr val="0D4CB2"/>
                </a:solidFill>
                <a:latin typeface="Francois One"/>
                <a:ea typeface="Francois One"/>
                <a:cs typeface="Francois One"/>
                <a:sym typeface="Francois One"/>
              </a:rPr>
              <a:t>VISION AND MISSION</a:t>
            </a:r>
          </a:p>
        </p:txBody>
      </p:sp>
      <p:sp>
        <p:nvSpPr>
          <p:cNvPr id="17" name="TextBox 17"/>
          <p:cNvSpPr txBox="1"/>
          <p:nvPr/>
        </p:nvSpPr>
        <p:spPr>
          <a:xfrm>
            <a:off x="8839200" y="1939678"/>
            <a:ext cx="3352800" cy="712469"/>
          </a:xfrm>
          <a:prstGeom prst="rect">
            <a:avLst/>
          </a:prstGeom>
        </p:spPr>
        <p:txBody>
          <a:bodyPr wrap="square" lIns="0" tIns="0" rIns="0" bIns="0" rtlCol="0" anchor="t">
            <a:spAutoFit/>
          </a:bodyPr>
          <a:lstStyle/>
          <a:p>
            <a:pPr algn="ctr">
              <a:lnSpc>
                <a:spcPts val="5880"/>
              </a:lnSpc>
            </a:pPr>
            <a:r>
              <a:rPr lang="en-US" sz="4200" b="1" dirty="0">
                <a:solidFill>
                  <a:srgbClr val="0D4CB2"/>
                </a:solidFill>
                <a:latin typeface="Canva Sans Bold"/>
                <a:ea typeface="Canva Sans Bold"/>
                <a:cs typeface="Canva Sans Bold"/>
                <a:sym typeface="Canva Sans Bold"/>
              </a:rPr>
              <a:t>Our Vision</a:t>
            </a:r>
          </a:p>
        </p:txBody>
      </p:sp>
      <p:sp>
        <p:nvSpPr>
          <p:cNvPr id="18" name="TextBox 18"/>
          <p:cNvSpPr txBox="1"/>
          <p:nvPr/>
        </p:nvSpPr>
        <p:spPr>
          <a:xfrm>
            <a:off x="7269618" y="2734063"/>
            <a:ext cx="10784964" cy="2040889"/>
          </a:xfrm>
          <a:prstGeom prst="rect">
            <a:avLst/>
          </a:prstGeom>
        </p:spPr>
        <p:txBody>
          <a:bodyPr lIns="0" tIns="0" rIns="0" bIns="0" rtlCol="0" anchor="t">
            <a:spAutoFit/>
          </a:bodyPr>
          <a:lstStyle/>
          <a:p>
            <a:pPr algn="l">
              <a:lnSpc>
                <a:spcPts val="4060"/>
              </a:lnSpc>
            </a:pPr>
            <a:r>
              <a:rPr lang="en-US" sz="2900" b="1">
                <a:solidFill>
                  <a:srgbClr val="000000"/>
                </a:solidFill>
                <a:latin typeface="Canva Sans Bold"/>
                <a:ea typeface="Canva Sans Bold"/>
                <a:cs typeface="Canva Sans Bold"/>
                <a:sym typeface="Canva Sans Bold"/>
              </a:rPr>
              <a:t>To be a globally recognized leader in empowering individuals and businesses through innovative software and hardware solutions and transformative learning experiences.</a:t>
            </a:r>
          </a:p>
        </p:txBody>
      </p:sp>
      <p:sp>
        <p:nvSpPr>
          <p:cNvPr id="19" name="TextBox 19"/>
          <p:cNvSpPr txBox="1"/>
          <p:nvPr/>
        </p:nvSpPr>
        <p:spPr>
          <a:xfrm>
            <a:off x="9144000" y="5715000"/>
            <a:ext cx="3099346" cy="712469"/>
          </a:xfrm>
          <a:prstGeom prst="rect">
            <a:avLst/>
          </a:prstGeom>
        </p:spPr>
        <p:txBody>
          <a:bodyPr lIns="0" tIns="0" rIns="0" bIns="0" rtlCol="0" anchor="t">
            <a:spAutoFit/>
          </a:bodyPr>
          <a:lstStyle/>
          <a:p>
            <a:pPr algn="ctr">
              <a:lnSpc>
                <a:spcPts val="5880"/>
              </a:lnSpc>
            </a:pPr>
            <a:r>
              <a:rPr lang="en-US" sz="4200" b="1">
                <a:solidFill>
                  <a:srgbClr val="0D4CB2"/>
                </a:solidFill>
                <a:latin typeface="Canva Sans Bold"/>
                <a:ea typeface="Canva Sans Bold"/>
                <a:cs typeface="Canva Sans Bold"/>
                <a:sym typeface="Canva Sans Bold"/>
              </a:rPr>
              <a:t>Our Mission</a:t>
            </a:r>
          </a:p>
        </p:txBody>
      </p:sp>
      <p:sp>
        <p:nvSpPr>
          <p:cNvPr id="20" name="TextBox 20"/>
          <p:cNvSpPr txBox="1"/>
          <p:nvPr/>
        </p:nvSpPr>
        <p:spPr>
          <a:xfrm>
            <a:off x="7269618" y="6865619"/>
            <a:ext cx="10784964" cy="2040889"/>
          </a:xfrm>
          <a:prstGeom prst="rect">
            <a:avLst/>
          </a:prstGeom>
        </p:spPr>
        <p:txBody>
          <a:bodyPr lIns="0" tIns="0" rIns="0" bIns="0" rtlCol="0" anchor="t">
            <a:spAutoFit/>
          </a:bodyPr>
          <a:lstStyle/>
          <a:p>
            <a:pPr algn="l">
              <a:lnSpc>
                <a:spcPts val="4060"/>
              </a:lnSpc>
            </a:pPr>
            <a:r>
              <a:rPr lang="en-US" sz="2900" b="1">
                <a:solidFill>
                  <a:srgbClr val="000000"/>
                </a:solidFill>
                <a:latin typeface="Canva Sans Bold"/>
                <a:ea typeface="Canva Sans Bold"/>
                <a:cs typeface="Canva Sans Bold"/>
                <a:sym typeface="Canva Sans Bold"/>
              </a:rPr>
              <a:t>We are dedicated to building robust and scalable software and hardware solutions and democratizing technology education through engaging and effective training programs and online resources.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1E9FA"/>
        </a:solidFill>
        <a:effectLst/>
      </p:bgPr>
    </p:bg>
    <p:spTree>
      <p:nvGrpSpPr>
        <p:cNvPr id="1" name=""/>
        <p:cNvGrpSpPr/>
        <p:nvPr/>
      </p:nvGrpSpPr>
      <p:grpSpPr>
        <a:xfrm>
          <a:off x="0" y="0"/>
          <a:ext cx="0" cy="0"/>
          <a:chOff x="0" y="0"/>
          <a:chExt cx="0" cy="0"/>
        </a:xfrm>
      </p:grpSpPr>
      <p:sp>
        <p:nvSpPr>
          <p:cNvPr id="2" name="Freeform 2"/>
          <p:cNvSpPr/>
          <p:nvPr/>
        </p:nvSpPr>
        <p:spPr>
          <a:xfrm flipV="1">
            <a:off x="-1" y="-1"/>
            <a:ext cx="1510473" cy="2424307"/>
          </a:xfrm>
          <a:custGeom>
            <a:avLst/>
            <a:gdLst/>
            <a:ahLst/>
            <a:cxnLst/>
            <a:rect l="l" t="t" r="r" b="b"/>
            <a:pathLst>
              <a:path w="1917796" h="2791213">
                <a:moveTo>
                  <a:pt x="0" y="2791212"/>
                </a:moveTo>
                <a:lnTo>
                  <a:pt x="1917796" y="2791212"/>
                </a:lnTo>
                <a:lnTo>
                  <a:pt x="1917796" y="0"/>
                </a:lnTo>
                <a:lnTo>
                  <a:pt x="0" y="0"/>
                </a:lnTo>
                <a:lnTo>
                  <a:pt x="0" y="2791212"/>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46831" y="8113767"/>
            <a:ext cx="1870965" cy="2173233"/>
            <a:chOff x="0" y="0"/>
            <a:chExt cx="777249" cy="908685"/>
          </a:xfrm>
        </p:grpSpPr>
        <p:sp>
          <p:nvSpPr>
            <p:cNvPr id="4" name="Freeform 4"/>
            <p:cNvSpPr/>
            <p:nvPr/>
          </p:nvSpPr>
          <p:spPr>
            <a:xfrm>
              <a:off x="0" y="0"/>
              <a:ext cx="777249" cy="908685"/>
            </a:xfrm>
            <a:custGeom>
              <a:avLst/>
              <a:gdLst/>
              <a:ahLst/>
              <a:cxnLst/>
              <a:rect l="l" t="t" r="r" b="b"/>
              <a:pathLst>
                <a:path w="777249" h="908685">
                  <a:moveTo>
                    <a:pt x="262339" y="0"/>
                  </a:moveTo>
                  <a:lnTo>
                    <a:pt x="514910" y="0"/>
                  </a:lnTo>
                  <a:cubicBezTo>
                    <a:pt x="659796" y="0"/>
                    <a:pt x="777249" y="117453"/>
                    <a:pt x="777249" y="262339"/>
                  </a:cubicBezTo>
                  <a:lnTo>
                    <a:pt x="777249" y="646346"/>
                  </a:lnTo>
                  <a:cubicBezTo>
                    <a:pt x="777249" y="791232"/>
                    <a:pt x="659796" y="908685"/>
                    <a:pt x="514910" y="908685"/>
                  </a:cubicBezTo>
                  <a:lnTo>
                    <a:pt x="262339" y="908685"/>
                  </a:lnTo>
                  <a:cubicBezTo>
                    <a:pt x="117453" y="908685"/>
                    <a:pt x="0" y="791232"/>
                    <a:pt x="0" y="646346"/>
                  </a:cubicBezTo>
                  <a:lnTo>
                    <a:pt x="0" y="262339"/>
                  </a:lnTo>
                  <a:cubicBezTo>
                    <a:pt x="0" y="117453"/>
                    <a:pt x="117453" y="0"/>
                    <a:pt x="262339" y="0"/>
                  </a:cubicBezTo>
                  <a:close/>
                </a:path>
              </a:pathLst>
            </a:custGeom>
            <a:solidFill>
              <a:srgbClr val="000000">
                <a:alpha val="0"/>
              </a:srgbClr>
            </a:solidFill>
            <a:ln w="95250" cap="rnd">
              <a:solidFill>
                <a:srgbClr val="2BACFF"/>
              </a:solidFill>
              <a:prstDash val="solid"/>
              <a:round/>
            </a:ln>
          </p:spPr>
        </p:sp>
        <p:sp>
          <p:nvSpPr>
            <p:cNvPr id="5" name="TextBox 5"/>
            <p:cNvSpPr txBox="1"/>
            <p:nvPr/>
          </p:nvSpPr>
          <p:spPr>
            <a:xfrm>
              <a:off x="0" y="-38100"/>
              <a:ext cx="777249" cy="946785"/>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96198" y="8485010"/>
            <a:ext cx="868747" cy="86874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114"/>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1534213" y="0"/>
            <a:ext cx="3691939" cy="10287000"/>
            <a:chOff x="0" y="0"/>
            <a:chExt cx="972363" cy="2888793"/>
          </a:xfrm>
        </p:grpSpPr>
        <p:sp>
          <p:nvSpPr>
            <p:cNvPr id="10" name="Freeform 10"/>
            <p:cNvSpPr/>
            <p:nvPr/>
          </p:nvSpPr>
          <p:spPr>
            <a:xfrm>
              <a:off x="0" y="0"/>
              <a:ext cx="972363" cy="2888793"/>
            </a:xfrm>
            <a:custGeom>
              <a:avLst/>
              <a:gdLst/>
              <a:ahLst/>
              <a:cxnLst/>
              <a:rect l="l" t="t" r="r" b="b"/>
              <a:pathLst>
                <a:path w="972363" h="2888793">
                  <a:moveTo>
                    <a:pt x="0" y="0"/>
                  </a:moveTo>
                  <a:lnTo>
                    <a:pt x="972363" y="0"/>
                  </a:lnTo>
                  <a:lnTo>
                    <a:pt x="972363" y="2888793"/>
                  </a:lnTo>
                  <a:lnTo>
                    <a:pt x="0" y="2888793"/>
                  </a:lnTo>
                  <a:close/>
                </a:path>
              </a:pathLst>
            </a:custGeom>
            <a:solidFill>
              <a:srgbClr val="FFC114"/>
            </a:solidFill>
          </p:spPr>
        </p:sp>
        <p:sp>
          <p:nvSpPr>
            <p:cNvPr id="11" name="TextBox 11"/>
            <p:cNvSpPr txBox="1"/>
            <p:nvPr/>
          </p:nvSpPr>
          <p:spPr>
            <a:xfrm>
              <a:off x="0" y="-38100"/>
              <a:ext cx="972363" cy="2926893"/>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3562322" y="1892817"/>
            <a:ext cx="3294642" cy="3521100"/>
            <a:chOff x="0" y="0"/>
            <a:chExt cx="867725" cy="927368"/>
          </a:xfrm>
        </p:grpSpPr>
        <p:sp>
          <p:nvSpPr>
            <p:cNvPr id="13" name="Freeform 13"/>
            <p:cNvSpPr/>
            <p:nvPr/>
          </p:nvSpPr>
          <p:spPr>
            <a:xfrm>
              <a:off x="0" y="0"/>
              <a:ext cx="867725" cy="927368"/>
            </a:xfrm>
            <a:custGeom>
              <a:avLst/>
              <a:gdLst/>
              <a:ahLst/>
              <a:cxnLst/>
              <a:rect l="l" t="t" r="r" b="b"/>
              <a:pathLst>
                <a:path w="867725" h="927368">
                  <a:moveTo>
                    <a:pt x="46997" y="0"/>
                  </a:moveTo>
                  <a:lnTo>
                    <a:pt x="820728" y="0"/>
                  </a:lnTo>
                  <a:cubicBezTo>
                    <a:pt x="833192" y="0"/>
                    <a:pt x="845146" y="4951"/>
                    <a:pt x="853960" y="13765"/>
                  </a:cubicBezTo>
                  <a:cubicBezTo>
                    <a:pt x="862773" y="22579"/>
                    <a:pt x="867725" y="34533"/>
                    <a:pt x="867725" y="46997"/>
                  </a:cubicBezTo>
                  <a:lnTo>
                    <a:pt x="867725" y="880371"/>
                  </a:lnTo>
                  <a:cubicBezTo>
                    <a:pt x="867725" y="892835"/>
                    <a:pt x="862773" y="904789"/>
                    <a:pt x="853960" y="913603"/>
                  </a:cubicBezTo>
                  <a:cubicBezTo>
                    <a:pt x="845146" y="922417"/>
                    <a:pt x="833192" y="927368"/>
                    <a:pt x="820728" y="927368"/>
                  </a:cubicBezTo>
                  <a:lnTo>
                    <a:pt x="46997" y="927368"/>
                  </a:lnTo>
                  <a:cubicBezTo>
                    <a:pt x="34533" y="927368"/>
                    <a:pt x="22579" y="922417"/>
                    <a:pt x="13765" y="913603"/>
                  </a:cubicBezTo>
                  <a:cubicBezTo>
                    <a:pt x="4951" y="904789"/>
                    <a:pt x="0" y="892835"/>
                    <a:pt x="0" y="880371"/>
                  </a:cubicBezTo>
                  <a:lnTo>
                    <a:pt x="0" y="46997"/>
                  </a:lnTo>
                  <a:cubicBezTo>
                    <a:pt x="0" y="34533"/>
                    <a:pt x="4951" y="22579"/>
                    <a:pt x="13765" y="13765"/>
                  </a:cubicBezTo>
                  <a:cubicBezTo>
                    <a:pt x="22579" y="4951"/>
                    <a:pt x="34533" y="0"/>
                    <a:pt x="46997" y="0"/>
                  </a:cubicBezTo>
                  <a:close/>
                </a:path>
              </a:pathLst>
            </a:custGeom>
            <a:solidFill>
              <a:srgbClr val="2BACFF"/>
            </a:solidFill>
            <a:ln cap="sq">
              <a:noFill/>
              <a:prstDash val="solid"/>
              <a:miter/>
            </a:ln>
          </p:spPr>
        </p:sp>
        <p:sp>
          <p:nvSpPr>
            <p:cNvPr id="14" name="TextBox 14"/>
            <p:cNvSpPr txBox="1"/>
            <p:nvPr/>
          </p:nvSpPr>
          <p:spPr>
            <a:xfrm>
              <a:off x="0" y="-38100"/>
              <a:ext cx="867725" cy="965468"/>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5" name="Group 15"/>
          <p:cNvGrpSpPr/>
          <p:nvPr/>
        </p:nvGrpSpPr>
        <p:grpSpPr>
          <a:xfrm>
            <a:off x="13562322" y="5737200"/>
            <a:ext cx="3294642" cy="3521100"/>
            <a:chOff x="0" y="0"/>
            <a:chExt cx="867725" cy="927368"/>
          </a:xfrm>
        </p:grpSpPr>
        <p:sp>
          <p:nvSpPr>
            <p:cNvPr id="16" name="Freeform 16"/>
            <p:cNvSpPr/>
            <p:nvPr/>
          </p:nvSpPr>
          <p:spPr>
            <a:xfrm>
              <a:off x="0" y="0"/>
              <a:ext cx="867725" cy="927368"/>
            </a:xfrm>
            <a:custGeom>
              <a:avLst/>
              <a:gdLst/>
              <a:ahLst/>
              <a:cxnLst/>
              <a:rect l="l" t="t" r="r" b="b"/>
              <a:pathLst>
                <a:path w="867725" h="927368">
                  <a:moveTo>
                    <a:pt x="46997" y="0"/>
                  </a:moveTo>
                  <a:lnTo>
                    <a:pt x="820728" y="0"/>
                  </a:lnTo>
                  <a:cubicBezTo>
                    <a:pt x="833192" y="0"/>
                    <a:pt x="845146" y="4951"/>
                    <a:pt x="853960" y="13765"/>
                  </a:cubicBezTo>
                  <a:cubicBezTo>
                    <a:pt x="862773" y="22579"/>
                    <a:pt x="867725" y="34533"/>
                    <a:pt x="867725" y="46997"/>
                  </a:cubicBezTo>
                  <a:lnTo>
                    <a:pt x="867725" y="880371"/>
                  </a:lnTo>
                  <a:cubicBezTo>
                    <a:pt x="867725" y="892835"/>
                    <a:pt x="862773" y="904789"/>
                    <a:pt x="853960" y="913603"/>
                  </a:cubicBezTo>
                  <a:cubicBezTo>
                    <a:pt x="845146" y="922417"/>
                    <a:pt x="833192" y="927368"/>
                    <a:pt x="820728" y="927368"/>
                  </a:cubicBezTo>
                  <a:lnTo>
                    <a:pt x="46997" y="927368"/>
                  </a:lnTo>
                  <a:cubicBezTo>
                    <a:pt x="34533" y="927368"/>
                    <a:pt x="22579" y="922417"/>
                    <a:pt x="13765" y="913603"/>
                  </a:cubicBezTo>
                  <a:cubicBezTo>
                    <a:pt x="4951" y="904789"/>
                    <a:pt x="0" y="892835"/>
                    <a:pt x="0" y="880371"/>
                  </a:cubicBezTo>
                  <a:lnTo>
                    <a:pt x="0" y="46997"/>
                  </a:lnTo>
                  <a:cubicBezTo>
                    <a:pt x="0" y="34533"/>
                    <a:pt x="4951" y="22579"/>
                    <a:pt x="13765" y="13765"/>
                  </a:cubicBezTo>
                  <a:cubicBezTo>
                    <a:pt x="22579" y="4951"/>
                    <a:pt x="34533" y="0"/>
                    <a:pt x="46997" y="0"/>
                  </a:cubicBezTo>
                  <a:close/>
                </a:path>
              </a:pathLst>
            </a:custGeom>
            <a:solidFill>
              <a:srgbClr val="2BACFF"/>
            </a:solidFill>
            <a:ln cap="sq">
              <a:noFill/>
              <a:prstDash val="solid"/>
              <a:miter/>
            </a:ln>
          </p:spPr>
        </p:sp>
        <p:sp>
          <p:nvSpPr>
            <p:cNvPr id="17" name="TextBox 17"/>
            <p:cNvSpPr txBox="1"/>
            <p:nvPr/>
          </p:nvSpPr>
          <p:spPr>
            <a:xfrm>
              <a:off x="0" y="-38100"/>
              <a:ext cx="867725" cy="965468"/>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8" name="Group 18"/>
          <p:cNvGrpSpPr/>
          <p:nvPr/>
        </p:nvGrpSpPr>
        <p:grpSpPr>
          <a:xfrm>
            <a:off x="9886891" y="1892817"/>
            <a:ext cx="3294642" cy="3521100"/>
            <a:chOff x="0" y="0"/>
            <a:chExt cx="867725" cy="927368"/>
          </a:xfrm>
        </p:grpSpPr>
        <p:sp>
          <p:nvSpPr>
            <p:cNvPr id="19" name="Freeform 19"/>
            <p:cNvSpPr/>
            <p:nvPr/>
          </p:nvSpPr>
          <p:spPr>
            <a:xfrm>
              <a:off x="0" y="0"/>
              <a:ext cx="867725" cy="927368"/>
            </a:xfrm>
            <a:custGeom>
              <a:avLst/>
              <a:gdLst/>
              <a:ahLst/>
              <a:cxnLst/>
              <a:rect l="l" t="t" r="r" b="b"/>
              <a:pathLst>
                <a:path w="867725" h="927368">
                  <a:moveTo>
                    <a:pt x="46997" y="0"/>
                  </a:moveTo>
                  <a:lnTo>
                    <a:pt x="820728" y="0"/>
                  </a:lnTo>
                  <a:cubicBezTo>
                    <a:pt x="833192" y="0"/>
                    <a:pt x="845146" y="4951"/>
                    <a:pt x="853960" y="13765"/>
                  </a:cubicBezTo>
                  <a:cubicBezTo>
                    <a:pt x="862773" y="22579"/>
                    <a:pt x="867725" y="34533"/>
                    <a:pt x="867725" y="46997"/>
                  </a:cubicBezTo>
                  <a:lnTo>
                    <a:pt x="867725" y="880371"/>
                  </a:lnTo>
                  <a:cubicBezTo>
                    <a:pt x="867725" y="892835"/>
                    <a:pt x="862773" y="904789"/>
                    <a:pt x="853960" y="913603"/>
                  </a:cubicBezTo>
                  <a:cubicBezTo>
                    <a:pt x="845146" y="922417"/>
                    <a:pt x="833192" y="927368"/>
                    <a:pt x="820728" y="927368"/>
                  </a:cubicBezTo>
                  <a:lnTo>
                    <a:pt x="46997" y="927368"/>
                  </a:lnTo>
                  <a:cubicBezTo>
                    <a:pt x="34533" y="927368"/>
                    <a:pt x="22579" y="922417"/>
                    <a:pt x="13765" y="913603"/>
                  </a:cubicBezTo>
                  <a:cubicBezTo>
                    <a:pt x="4951" y="904789"/>
                    <a:pt x="0" y="892835"/>
                    <a:pt x="0" y="880371"/>
                  </a:cubicBezTo>
                  <a:lnTo>
                    <a:pt x="0" y="46997"/>
                  </a:lnTo>
                  <a:cubicBezTo>
                    <a:pt x="0" y="34533"/>
                    <a:pt x="4951" y="22579"/>
                    <a:pt x="13765" y="13765"/>
                  </a:cubicBezTo>
                  <a:cubicBezTo>
                    <a:pt x="22579" y="4951"/>
                    <a:pt x="34533" y="0"/>
                    <a:pt x="46997" y="0"/>
                  </a:cubicBezTo>
                  <a:close/>
                </a:path>
              </a:pathLst>
            </a:custGeom>
            <a:solidFill>
              <a:srgbClr val="2BACFF"/>
            </a:solidFill>
          </p:spPr>
        </p:sp>
        <p:sp>
          <p:nvSpPr>
            <p:cNvPr id="20" name="TextBox 20"/>
            <p:cNvSpPr txBox="1"/>
            <p:nvPr/>
          </p:nvSpPr>
          <p:spPr>
            <a:xfrm>
              <a:off x="0" y="-38100"/>
              <a:ext cx="867725" cy="965468"/>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9886891" y="5737200"/>
            <a:ext cx="3294642" cy="3521100"/>
            <a:chOff x="0" y="0"/>
            <a:chExt cx="867725" cy="927368"/>
          </a:xfrm>
        </p:grpSpPr>
        <p:sp>
          <p:nvSpPr>
            <p:cNvPr id="22" name="Freeform 22"/>
            <p:cNvSpPr/>
            <p:nvPr/>
          </p:nvSpPr>
          <p:spPr>
            <a:xfrm>
              <a:off x="0" y="0"/>
              <a:ext cx="867725" cy="927368"/>
            </a:xfrm>
            <a:custGeom>
              <a:avLst/>
              <a:gdLst/>
              <a:ahLst/>
              <a:cxnLst/>
              <a:rect l="l" t="t" r="r" b="b"/>
              <a:pathLst>
                <a:path w="867725" h="927368">
                  <a:moveTo>
                    <a:pt x="46997" y="0"/>
                  </a:moveTo>
                  <a:lnTo>
                    <a:pt x="820728" y="0"/>
                  </a:lnTo>
                  <a:cubicBezTo>
                    <a:pt x="833192" y="0"/>
                    <a:pt x="845146" y="4951"/>
                    <a:pt x="853960" y="13765"/>
                  </a:cubicBezTo>
                  <a:cubicBezTo>
                    <a:pt x="862773" y="22579"/>
                    <a:pt x="867725" y="34533"/>
                    <a:pt x="867725" y="46997"/>
                  </a:cubicBezTo>
                  <a:lnTo>
                    <a:pt x="867725" y="880371"/>
                  </a:lnTo>
                  <a:cubicBezTo>
                    <a:pt x="867725" y="892835"/>
                    <a:pt x="862773" y="904789"/>
                    <a:pt x="853960" y="913603"/>
                  </a:cubicBezTo>
                  <a:cubicBezTo>
                    <a:pt x="845146" y="922417"/>
                    <a:pt x="833192" y="927368"/>
                    <a:pt x="820728" y="927368"/>
                  </a:cubicBezTo>
                  <a:lnTo>
                    <a:pt x="46997" y="927368"/>
                  </a:lnTo>
                  <a:cubicBezTo>
                    <a:pt x="34533" y="927368"/>
                    <a:pt x="22579" y="922417"/>
                    <a:pt x="13765" y="913603"/>
                  </a:cubicBezTo>
                  <a:cubicBezTo>
                    <a:pt x="4951" y="904789"/>
                    <a:pt x="0" y="892835"/>
                    <a:pt x="0" y="880371"/>
                  </a:cubicBezTo>
                  <a:lnTo>
                    <a:pt x="0" y="46997"/>
                  </a:lnTo>
                  <a:cubicBezTo>
                    <a:pt x="0" y="34533"/>
                    <a:pt x="4951" y="22579"/>
                    <a:pt x="13765" y="13765"/>
                  </a:cubicBezTo>
                  <a:cubicBezTo>
                    <a:pt x="22579" y="4951"/>
                    <a:pt x="34533" y="0"/>
                    <a:pt x="46997" y="0"/>
                  </a:cubicBezTo>
                  <a:close/>
                </a:path>
              </a:pathLst>
            </a:custGeom>
            <a:solidFill>
              <a:srgbClr val="2BACFF"/>
            </a:solidFill>
            <a:ln cap="sq">
              <a:noFill/>
              <a:prstDash val="solid"/>
              <a:miter/>
            </a:ln>
          </p:spPr>
        </p:sp>
        <p:sp>
          <p:nvSpPr>
            <p:cNvPr id="23" name="TextBox 23"/>
            <p:cNvSpPr txBox="1"/>
            <p:nvPr/>
          </p:nvSpPr>
          <p:spPr>
            <a:xfrm>
              <a:off x="0" y="-38100"/>
              <a:ext cx="867725" cy="965468"/>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4" name="Group 24"/>
          <p:cNvGrpSpPr/>
          <p:nvPr/>
        </p:nvGrpSpPr>
        <p:grpSpPr>
          <a:xfrm>
            <a:off x="6211249" y="5737200"/>
            <a:ext cx="3294642" cy="3521100"/>
            <a:chOff x="0" y="0"/>
            <a:chExt cx="867725" cy="927368"/>
          </a:xfrm>
        </p:grpSpPr>
        <p:sp>
          <p:nvSpPr>
            <p:cNvPr id="25" name="Freeform 25"/>
            <p:cNvSpPr/>
            <p:nvPr/>
          </p:nvSpPr>
          <p:spPr>
            <a:xfrm>
              <a:off x="0" y="0"/>
              <a:ext cx="867725" cy="927368"/>
            </a:xfrm>
            <a:custGeom>
              <a:avLst/>
              <a:gdLst/>
              <a:ahLst/>
              <a:cxnLst/>
              <a:rect l="l" t="t" r="r" b="b"/>
              <a:pathLst>
                <a:path w="867725" h="927368">
                  <a:moveTo>
                    <a:pt x="46997" y="0"/>
                  </a:moveTo>
                  <a:lnTo>
                    <a:pt x="820728" y="0"/>
                  </a:lnTo>
                  <a:cubicBezTo>
                    <a:pt x="833192" y="0"/>
                    <a:pt x="845146" y="4951"/>
                    <a:pt x="853960" y="13765"/>
                  </a:cubicBezTo>
                  <a:cubicBezTo>
                    <a:pt x="862773" y="22579"/>
                    <a:pt x="867725" y="34533"/>
                    <a:pt x="867725" y="46997"/>
                  </a:cubicBezTo>
                  <a:lnTo>
                    <a:pt x="867725" y="880371"/>
                  </a:lnTo>
                  <a:cubicBezTo>
                    <a:pt x="867725" y="892835"/>
                    <a:pt x="862773" y="904789"/>
                    <a:pt x="853960" y="913603"/>
                  </a:cubicBezTo>
                  <a:cubicBezTo>
                    <a:pt x="845146" y="922417"/>
                    <a:pt x="833192" y="927368"/>
                    <a:pt x="820728" y="927368"/>
                  </a:cubicBezTo>
                  <a:lnTo>
                    <a:pt x="46997" y="927368"/>
                  </a:lnTo>
                  <a:cubicBezTo>
                    <a:pt x="34533" y="927368"/>
                    <a:pt x="22579" y="922417"/>
                    <a:pt x="13765" y="913603"/>
                  </a:cubicBezTo>
                  <a:cubicBezTo>
                    <a:pt x="4951" y="904789"/>
                    <a:pt x="0" y="892835"/>
                    <a:pt x="0" y="880371"/>
                  </a:cubicBezTo>
                  <a:lnTo>
                    <a:pt x="0" y="46997"/>
                  </a:lnTo>
                  <a:cubicBezTo>
                    <a:pt x="0" y="34533"/>
                    <a:pt x="4951" y="22579"/>
                    <a:pt x="13765" y="13765"/>
                  </a:cubicBezTo>
                  <a:cubicBezTo>
                    <a:pt x="22579" y="4951"/>
                    <a:pt x="34533" y="0"/>
                    <a:pt x="46997" y="0"/>
                  </a:cubicBezTo>
                  <a:close/>
                </a:path>
              </a:pathLst>
            </a:custGeom>
            <a:solidFill>
              <a:srgbClr val="2BACFF"/>
            </a:solidFill>
            <a:ln cap="sq">
              <a:noFill/>
              <a:prstDash val="solid"/>
              <a:miter/>
            </a:ln>
          </p:spPr>
        </p:sp>
        <p:sp>
          <p:nvSpPr>
            <p:cNvPr id="26" name="TextBox 26"/>
            <p:cNvSpPr txBox="1"/>
            <p:nvPr/>
          </p:nvSpPr>
          <p:spPr>
            <a:xfrm>
              <a:off x="0" y="-38100"/>
              <a:ext cx="867725" cy="965468"/>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7" name="Group 27"/>
          <p:cNvGrpSpPr/>
          <p:nvPr/>
        </p:nvGrpSpPr>
        <p:grpSpPr>
          <a:xfrm>
            <a:off x="13765383" y="2056177"/>
            <a:ext cx="2888519" cy="2519094"/>
            <a:chOff x="0" y="0"/>
            <a:chExt cx="931997" cy="812800"/>
          </a:xfrm>
        </p:grpSpPr>
        <p:sp>
          <p:nvSpPr>
            <p:cNvPr id="28" name="Freeform 28"/>
            <p:cNvSpPr/>
            <p:nvPr/>
          </p:nvSpPr>
          <p:spPr>
            <a:xfrm>
              <a:off x="0" y="0"/>
              <a:ext cx="931997" cy="812800"/>
            </a:xfrm>
            <a:custGeom>
              <a:avLst/>
              <a:gdLst/>
              <a:ahLst/>
              <a:cxnLst/>
              <a:rect l="l" t="t" r="r" b="b"/>
              <a:pathLst>
                <a:path w="931997" h="812800">
                  <a:moveTo>
                    <a:pt x="40204" y="0"/>
                  </a:moveTo>
                  <a:lnTo>
                    <a:pt x="891794" y="0"/>
                  </a:lnTo>
                  <a:cubicBezTo>
                    <a:pt x="913997" y="0"/>
                    <a:pt x="931997" y="18000"/>
                    <a:pt x="931997" y="40204"/>
                  </a:cubicBezTo>
                  <a:lnTo>
                    <a:pt x="931997" y="772596"/>
                  </a:lnTo>
                  <a:cubicBezTo>
                    <a:pt x="931997" y="794800"/>
                    <a:pt x="913997" y="812800"/>
                    <a:pt x="891794" y="812800"/>
                  </a:cubicBezTo>
                  <a:lnTo>
                    <a:pt x="40204" y="812800"/>
                  </a:lnTo>
                  <a:cubicBezTo>
                    <a:pt x="18000" y="812800"/>
                    <a:pt x="0" y="794800"/>
                    <a:pt x="0" y="772596"/>
                  </a:cubicBezTo>
                  <a:lnTo>
                    <a:pt x="0" y="40204"/>
                  </a:lnTo>
                  <a:cubicBezTo>
                    <a:pt x="0" y="18000"/>
                    <a:pt x="18000" y="0"/>
                    <a:pt x="40204" y="0"/>
                  </a:cubicBezTo>
                  <a:close/>
                </a:path>
              </a:pathLst>
            </a:custGeom>
            <a:blipFill>
              <a:blip r:embed="rId4"/>
              <a:stretch>
                <a:fillRect l="-29166" r="-1731"/>
              </a:stretch>
            </a:blipFill>
            <a:ln w="47625" cap="sq">
              <a:solidFill>
                <a:srgbClr val="FFFFFF"/>
              </a:solidFill>
              <a:prstDash val="solid"/>
              <a:miter/>
            </a:ln>
          </p:spPr>
        </p:sp>
      </p:grpSp>
      <p:grpSp>
        <p:nvGrpSpPr>
          <p:cNvPr id="29" name="Group 29"/>
          <p:cNvGrpSpPr/>
          <p:nvPr/>
        </p:nvGrpSpPr>
        <p:grpSpPr>
          <a:xfrm>
            <a:off x="13765383" y="5900560"/>
            <a:ext cx="2888519" cy="2519094"/>
            <a:chOff x="0" y="0"/>
            <a:chExt cx="931997" cy="812800"/>
          </a:xfrm>
        </p:grpSpPr>
        <p:sp>
          <p:nvSpPr>
            <p:cNvPr id="30" name="Freeform 30"/>
            <p:cNvSpPr/>
            <p:nvPr/>
          </p:nvSpPr>
          <p:spPr>
            <a:xfrm>
              <a:off x="0" y="0"/>
              <a:ext cx="931997" cy="812800"/>
            </a:xfrm>
            <a:custGeom>
              <a:avLst/>
              <a:gdLst/>
              <a:ahLst/>
              <a:cxnLst/>
              <a:rect l="l" t="t" r="r" b="b"/>
              <a:pathLst>
                <a:path w="931997" h="812800">
                  <a:moveTo>
                    <a:pt x="40204" y="0"/>
                  </a:moveTo>
                  <a:lnTo>
                    <a:pt x="891794" y="0"/>
                  </a:lnTo>
                  <a:cubicBezTo>
                    <a:pt x="913997" y="0"/>
                    <a:pt x="931997" y="18000"/>
                    <a:pt x="931997" y="40204"/>
                  </a:cubicBezTo>
                  <a:lnTo>
                    <a:pt x="931997" y="772596"/>
                  </a:lnTo>
                  <a:cubicBezTo>
                    <a:pt x="931997" y="794800"/>
                    <a:pt x="913997" y="812800"/>
                    <a:pt x="891794" y="812800"/>
                  </a:cubicBezTo>
                  <a:lnTo>
                    <a:pt x="40204" y="812800"/>
                  </a:lnTo>
                  <a:cubicBezTo>
                    <a:pt x="18000" y="812800"/>
                    <a:pt x="0" y="794800"/>
                    <a:pt x="0" y="772596"/>
                  </a:cubicBezTo>
                  <a:lnTo>
                    <a:pt x="0" y="40204"/>
                  </a:lnTo>
                  <a:cubicBezTo>
                    <a:pt x="0" y="18000"/>
                    <a:pt x="18000" y="0"/>
                    <a:pt x="40204" y="0"/>
                  </a:cubicBezTo>
                  <a:close/>
                </a:path>
              </a:pathLst>
            </a:custGeom>
            <a:blipFill>
              <a:blip r:embed="rId5"/>
              <a:stretch>
                <a:fillRect l="-15571" r="-15571"/>
              </a:stretch>
            </a:blipFill>
            <a:ln w="47625" cap="sq">
              <a:solidFill>
                <a:srgbClr val="FFFFFF"/>
              </a:solidFill>
              <a:prstDash val="solid"/>
              <a:miter/>
            </a:ln>
          </p:spPr>
        </p:sp>
      </p:grpSp>
      <p:grpSp>
        <p:nvGrpSpPr>
          <p:cNvPr id="31" name="Group 31"/>
          <p:cNvGrpSpPr/>
          <p:nvPr/>
        </p:nvGrpSpPr>
        <p:grpSpPr>
          <a:xfrm>
            <a:off x="10089953" y="2056177"/>
            <a:ext cx="2888519" cy="2519094"/>
            <a:chOff x="0" y="0"/>
            <a:chExt cx="931997" cy="812800"/>
          </a:xfrm>
        </p:grpSpPr>
        <p:sp>
          <p:nvSpPr>
            <p:cNvPr id="32" name="Freeform 32"/>
            <p:cNvSpPr/>
            <p:nvPr/>
          </p:nvSpPr>
          <p:spPr>
            <a:xfrm>
              <a:off x="0" y="0"/>
              <a:ext cx="931997" cy="812800"/>
            </a:xfrm>
            <a:custGeom>
              <a:avLst/>
              <a:gdLst/>
              <a:ahLst/>
              <a:cxnLst/>
              <a:rect l="l" t="t" r="r" b="b"/>
              <a:pathLst>
                <a:path w="931997" h="812800">
                  <a:moveTo>
                    <a:pt x="40204" y="0"/>
                  </a:moveTo>
                  <a:lnTo>
                    <a:pt x="891794" y="0"/>
                  </a:lnTo>
                  <a:cubicBezTo>
                    <a:pt x="913997" y="0"/>
                    <a:pt x="931997" y="18000"/>
                    <a:pt x="931997" y="40204"/>
                  </a:cubicBezTo>
                  <a:lnTo>
                    <a:pt x="931997" y="772596"/>
                  </a:lnTo>
                  <a:cubicBezTo>
                    <a:pt x="931997" y="794800"/>
                    <a:pt x="913997" y="812800"/>
                    <a:pt x="891794" y="812800"/>
                  </a:cubicBezTo>
                  <a:lnTo>
                    <a:pt x="40204" y="812800"/>
                  </a:lnTo>
                  <a:cubicBezTo>
                    <a:pt x="18000" y="812800"/>
                    <a:pt x="0" y="794800"/>
                    <a:pt x="0" y="772596"/>
                  </a:cubicBezTo>
                  <a:lnTo>
                    <a:pt x="0" y="40204"/>
                  </a:lnTo>
                  <a:cubicBezTo>
                    <a:pt x="0" y="18000"/>
                    <a:pt x="18000" y="0"/>
                    <a:pt x="40204" y="0"/>
                  </a:cubicBezTo>
                  <a:close/>
                </a:path>
              </a:pathLst>
            </a:custGeom>
            <a:blipFill>
              <a:blip r:embed="rId6"/>
              <a:stretch>
                <a:fillRect l="-15448" r="-15448"/>
              </a:stretch>
            </a:blipFill>
            <a:ln w="47625" cap="sq">
              <a:solidFill>
                <a:srgbClr val="FFFFFF"/>
              </a:solidFill>
              <a:prstDash val="solid"/>
              <a:miter/>
            </a:ln>
          </p:spPr>
        </p:sp>
      </p:grpSp>
      <p:grpSp>
        <p:nvGrpSpPr>
          <p:cNvPr id="33" name="Group 33"/>
          <p:cNvGrpSpPr/>
          <p:nvPr/>
        </p:nvGrpSpPr>
        <p:grpSpPr>
          <a:xfrm>
            <a:off x="10089953" y="5900560"/>
            <a:ext cx="2888519" cy="2519094"/>
            <a:chOff x="0" y="0"/>
            <a:chExt cx="931997" cy="812800"/>
          </a:xfrm>
        </p:grpSpPr>
        <p:sp>
          <p:nvSpPr>
            <p:cNvPr id="34" name="Freeform 34"/>
            <p:cNvSpPr/>
            <p:nvPr/>
          </p:nvSpPr>
          <p:spPr>
            <a:xfrm>
              <a:off x="0" y="0"/>
              <a:ext cx="931997" cy="812800"/>
            </a:xfrm>
            <a:custGeom>
              <a:avLst/>
              <a:gdLst/>
              <a:ahLst/>
              <a:cxnLst/>
              <a:rect l="l" t="t" r="r" b="b"/>
              <a:pathLst>
                <a:path w="931997" h="812800">
                  <a:moveTo>
                    <a:pt x="40204" y="0"/>
                  </a:moveTo>
                  <a:lnTo>
                    <a:pt x="891794" y="0"/>
                  </a:lnTo>
                  <a:cubicBezTo>
                    <a:pt x="913997" y="0"/>
                    <a:pt x="931997" y="18000"/>
                    <a:pt x="931997" y="40204"/>
                  </a:cubicBezTo>
                  <a:lnTo>
                    <a:pt x="931997" y="772596"/>
                  </a:lnTo>
                  <a:cubicBezTo>
                    <a:pt x="931997" y="794800"/>
                    <a:pt x="913997" y="812800"/>
                    <a:pt x="891794" y="812800"/>
                  </a:cubicBezTo>
                  <a:lnTo>
                    <a:pt x="40204" y="812800"/>
                  </a:lnTo>
                  <a:cubicBezTo>
                    <a:pt x="18000" y="812800"/>
                    <a:pt x="0" y="794800"/>
                    <a:pt x="0" y="772596"/>
                  </a:cubicBezTo>
                  <a:lnTo>
                    <a:pt x="0" y="40204"/>
                  </a:lnTo>
                  <a:cubicBezTo>
                    <a:pt x="0" y="18000"/>
                    <a:pt x="18000" y="0"/>
                    <a:pt x="40204" y="0"/>
                  </a:cubicBezTo>
                  <a:close/>
                </a:path>
              </a:pathLst>
            </a:custGeom>
            <a:blipFill>
              <a:blip r:embed="rId7"/>
              <a:stretch>
                <a:fillRect l="-15326" r="-15326"/>
              </a:stretch>
            </a:blipFill>
            <a:ln w="47625" cap="sq">
              <a:solidFill>
                <a:srgbClr val="FFFFFF"/>
              </a:solidFill>
              <a:prstDash val="solid"/>
              <a:miter/>
            </a:ln>
          </p:spPr>
        </p:sp>
      </p:grpSp>
      <p:grpSp>
        <p:nvGrpSpPr>
          <p:cNvPr id="35" name="Group 35"/>
          <p:cNvGrpSpPr/>
          <p:nvPr/>
        </p:nvGrpSpPr>
        <p:grpSpPr>
          <a:xfrm>
            <a:off x="6414311" y="5900560"/>
            <a:ext cx="2888519" cy="2519094"/>
            <a:chOff x="0" y="0"/>
            <a:chExt cx="931997" cy="812800"/>
          </a:xfrm>
        </p:grpSpPr>
        <p:sp>
          <p:nvSpPr>
            <p:cNvPr id="36" name="Freeform 36"/>
            <p:cNvSpPr/>
            <p:nvPr/>
          </p:nvSpPr>
          <p:spPr>
            <a:xfrm>
              <a:off x="0" y="0"/>
              <a:ext cx="931997" cy="812800"/>
            </a:xfrm>
            <a:custGeom>
              <a:avLst/>
              <a:gdLst/>
              <a:ahLst/>
              <a:cxnLst/>
              <a:rect l="l" t="t" r="r" b="b"/>
              <a:pathLst>
                <a:path w="931997" h="812800">
                  <a:moveTo>
                    <a:pt x="40204" y="0"/>
                  </a:moveTo>
                  <a:lnTo>
                    <a:pt x="891794" y="0"/>
                  </a:lnTo>
                  <a:cubicBezTo>
                    <a:pt x="913997" y="0"/>
                    <a:pt x="931997" y="18000"/>
                    <a:pt x="931997" y="40204"/>
                  </a:cubicBezTo>
                  <a:lnTo>
                    <a:pt x="931997" y="772596"/>
                  </a:lnTo>
                  <a:cubicBezTo>
                    <a:pt x="931997" y="794800"/>
                    <a:pt x="913997" y="812800"/>
                    <a:pt x="891794" y="812800"/>
                  </a:cubicBezTo>
                  <a:lnTo>
                    <a:pt x="40204" y="812800"/>
                  </a:lnTo>
                  <a:cubicBezTo>
                    <a:pt x="18000" y="812800"/>
                    <a:pt x="0" y="794800"/>
                    <a:pt x="0" y="772596"/>
                  </a:cubicBezTo>
                  <a:lnTo>
                    <a:pt x="0" y="40204"/>
                  </a:lnTo>
                  <a:cubicBezTo>
                    <a:pt x="0" y="18000"/>
                    <a:pt x="18000" y="0"/>
                    <a:pt x="40204" y="0"/>
                  </a:cubicBezTo>
                  <a:close/>
                </a:path>
              </a:pathLst>
            </a:custGeom>
            <a:blipFill>
              <a:blip r:embed="rId8"/>
              <a:stretch>
                <a:fillRect l="-15448" r="-15448"/>
              </a:stretch>
            </a:blipFill>
            <a:ln w="47625" cap="sq">
              <a:solidFill>
                <a:srgbClr val="FFFFFF"/>
              </a:solidFill>
              <a:prstDash val="solid"/>
              <a:miter/>
            </a:ln>
          </p:spPr>
        </p:sp>
      </p:grpSp>
      <p:sp>
        <p:nvSpPr>
          <p:cNvPr id="37" name="TextBox 37"/>
          <p:cNvSpPr txBox="1"/>
          <p:nvPr/>
        </p:nvSpPr>
        <p:spPr>
          <a:xfrm>
            <a:off x="1502496" y="1526448"/>
            <a:ext cx="9016538" cy="1933575"/>
          </a:xfrm>
          <a:prstGeom prst="rect">
            <a:avLst/>
          </a:prstGeom>
        </p:spPr>
        <p:txBody>
          <a:bodyPr lIns="0" tIns="0" rIns="0" bIns="0" rtlCol="0" anchor="t">
            <a:spAutoFit/>
          </a:bodyPr>
          <a:lstStyle/>
          <a:p>
            <a:pPr marL="0" lvl="0" indent="0" algn="l">
              <a:lnSpc>
                <a:spcPts val="7679"/>
              </a:lnSpc>
              <a:spcBef>
                <a:spcPct val="0"/>
              </a:spcBef>
            </a:pPr>
            <a:r>
              <a:rPr lang="en-US" sz="6399">
                <a:solidFill>
                  <a:srgbClr val="173B76"/>
                </a:solidFill>
                <a:latin typeface="Francois One"/>
                <a:ea typeface="Francois One"/>
                <a:cs typeface="Francois One"/>
                <a:sym typeface="Francois One"/>
              </a:rPr>
              <a:t>EMBEDDED SYSTEM</a:t>
            </a:r>
            <a:r>
              <a:rPr lang="en-US" sz="6399">
                <a:solidFill>
                  <a:srgbClr val="0D4CB2"/>
                </a:solidFill>
                <a:latin typeface="Francois One"/>
                <a:ea typeface="Francois One"/>
                <a:cs typeface="Francois One"/>
                <a:sym typeface="Francois One"/>
              </a:rPr>
              <a:t> COURSE OFFERINGS</a:t>
            </a:r>
          </a:p>
        </p:txBody>
      </p:sp>
      <p:sp>
        <p:nvSpPr>
          <p:cNvPr id="38" name="TextBox 38"/>
          <p:cNvSpPr txBox="1"/>
          <p:nvPr/>
        </p:nvSpPr>
        <p:spPr>
          <a:xfrm>
            <a:off x="294350" y="3773780"/>
            <a:ext cx="5402549" cy="4115435"/>
          </a:xfrm>
          <a:prstGeom prst="rect">
            <a:avLst/>
          </a:prstGeom>
        </p:spPr>
        <p:txBody>
          <a:bodyPr lIns="0" tIns="0" rIns="0" bIns="0" rtlCol="0" anchor="t">
            <a:spAutoFit/>
          </a:bodyPr>
          <a:lstStyle/>
          <a:p>
            <a:pPr marL="0" lvl="0" indent="0" algn="l">
              <a:lnSpc>
                <a:spcPts val="3639"/>
              </a:lnSpc>
              <a:spcBef>
                <a:spcPct val="0"/>
              </a:spcBef>
            </a:pPr>
            <a:r>
              <a:rPr lang="en-US" sz="2599" b="1">
                <a:solidFill>
                  <a:srgbClr val="000000"/>
                </a:solidFill>
                <a:latin typeface="Poppins Medium"/>
                <a:ea typeface="Poppins Medium"/>
                <a:cs typeface="Poppins Medium"/>
                <a:sym typeface="Poppins Medium"/>
              </a:rPr>
              <a:t>Our Fundamentals Of Embedded Systems Course offers the perfect mix of theory and hands-on learning. Learn microcontrollers, sensors, real-time systems, and IoT through live projects. Get certified and gain the skills to build real-world tech solutions.</a:t>
            </a:r>
          </a:p>
        </p:txBody>
      </p:sp>
      <p:sp>
        <p:nvSpPr>
          <p:cNvPr id="39" name="TextBox 39"/>
          <p:cNvSpPr txBox="1"/>
          <p:nvPr/>
        </p:nvSpPr>
        <p:spPr>
          <a:xfrm>
            <a:off x="13495702" y="4656761"/>
            <a:ext cx="3460899" cy="637540"/>
          </a:xfrm>
          <a:prstGeom prst="rect">
            <a:avLst/>
          </a:prstGeom>
        </p:spPr>
        <p:txBody>
          <a:bodyPr lIns="0" tIns="0" rIns="0" bIns="0" rtlCol="0" anchor="t">
            <a:spAutoFit/>
          </a:bodyPr>
          <a:lstStyle/>
          <a:p>
            <a:pPr algn="ctr">
              <a:lnSpc>
                <a:spcPts val="2420"/>
              </a:lnSpc>
            </a:pPr>
            <a:r>
              <a:rPr lang="en-US" sz="2200" b="1">
                <a:solidFill>
                  <a:srgbClr val="000000"/>
                </a:solidFill>
                <a:latin typeface="Poppins Medium"/>
                <a:ea typeface="Poppins Medium"/>
                <a:cs typeface="Poppins Medium"/>
                <a:sym typeface="Poppins Medium"/>
              </a:rPr>
              <a:t>Industry-Recognized Certification</a:t>
            </a:r>
          </a:p>
        </p:txBody>
      </p:sp>
      <p:sp>
        <p:nvSpPr>
          <p:cNvPr id="40" name="TextBox 40"/>
          <p:cNvSpPr txBox="1"/>
          <p:nvPr/>
        </p:nvSpPr>
        <p:spPr>
          <a:xfrm>
            <a:off x="13798401" y="8485010"/>
            <a:ext cx="2855502" cy="637540"/>
          </a:xfrm>
          <a:prstGeom prst="rect">
            <a:avLst/>
          </a:prstGeom>
        </p:spPr>
        <p:txBody>
          <a:bodyPr lIns="0" tIns="0" rIns="0" bIns="0" rtlCol="0" anchor="t">
            <a:spAutoFit/>
          </a:bodyPr>
          <a:lstStyle/>
          <a:p>
            <a:pPr algn="ctr">
              <a:lnSpc>
                <a:spcPts val="2420"/>
              </a:lnSpc>
            </a:pPr>
            <a:r>
              <a:rPr lang="en-US" sz="2200" b="1">
                <a:solidFill>
                  <a:srgbClr val="000000"/>
                </a:solidFill>
                <a:latin typeface="Poppins Medium"/>
                <a:ea typeface="Poppins Medium"/>
                <a:cs typeface="Poppins Medium"/>
                <a:sym typeface="Poppins Medium"/>
              </a:rPr>
              <a:t>Internship Opportunity </a:t>
            </a:r>
          </a:p>
        </p:txBody>
      </p:sp>
      <p:sp>
        <p:nvSpPr>
          <p:cNvPr id="41" name="TextBox 41"/>
          <p:cNvSpPr txBox="1"/>
          <p:nvPr/>
        </p:nvSpPr>
        <p:spPr>
          <a:xfrm>
            <a:off x="10122970" y="4656761"/>
            <a:ext cx="2855502" cy="637540"/>
          </a:xfrm>
          <a:prstGeom prst="rect">
            <a:avLst/>
          </a:prstGeom>
        </p:spPr>
        <p:txBody>
          <a:bodyPr lIns="0" tIns="0" rIns="0" bIns="0" rtlCol="0" anchor="t">
            <a:spAutoFit/>
          </a:bodyPr>
          <a:lstStyle/>
          <a:p>
            <a:pPr algn="ctr">
              <a:lnSpc>
                <a:spcPts val="2420"/>
              </a:lnSpc>
            </a:pPr>
            <a:r>
              <a:rPr lang="en-US" sz="2200" b="1">
                <a:solidFill>
                  <a:srgbClr val="000000"/>
                </a:solidFill>
                <a:latin typeface="Poppins Medium"/>
                <a:ea typeface="Poppins Medium"/>
                <a:cs typeface="Poppins Medium"/>
                <a:sym typeface="Poppins Medium"/>
              </a:rPr>
              <a:t>Hands-on Training with real hardware</a:t>
            </a:r>
          </a:p>
        </p:txBody>
      </p:sp>
      <p:sp>
        <p:nvSpPr>
          <p:cNvPr id="42" name="TextBox 42"/>
          <p:cNvSpPr txBox="1"/>
          <p:nvPr/>
        </p:nvSpPr>
        <p:spPr>
          <a:xfrm>
            <a:off x="10122970" y="8501143"/>
            <a:ext cx="2855502" cy="637540"/>
          </a:xfrm>
          <a:prstGeom prst="rect">
            <a:avLst/>
          </a:prstGeom>
        </p:spPr>
        <p:txBody>
          <a:bodyPr lIns="0" tIns="0" rIns="0" bIns="0" rtlCol="0" anchor="t">
            <a:spAutoFit/>
          </a:bodyPr>
          <a:lstStyle/>
          <a:p>
            <a:pPr algn="ctr">
              <a:lnSpc>
                <a:spcPts val="2420"/>
              </a:lnSpc>
            </a:pPr>
            <a:r>
              <a:rPr lang="en-US" sz="2200" b="1">
                <a:solidFill>
                  <a:srgbClr val="000000"/>
                </a:solidFill>
                <a:latin typeface="Poppins Medium"/>
                <a:ea typeface="Poppins Medium"/>
                <a:cs typeface="Poppins Medium"/>
                <a:sym typeface="Poppins Medium"/>
              </a:rPr>
              <a:t>Real-Time Applications</a:t>
            </a:r>
          </a:p>
        </p:txBody>
      </p:sp>
      <p:sp>
        <p:nvSpPr>
          <p:cNvPr id="43" name="TextBox 43"/>
          <p:cNvSpPr txBox="1"/>
          <p:nvPr/>
        </p:nvSpPr>
        <p:spPr>
          <a:xfrm>
            <a:off x="6138789" y="8586643"/>
            <a:ext cx="3439563" cy="332740"/>
          </a:xfrm>
          <a:prstGeom prst="rect">
            <a:avLst/>
          </a:prstGeom>
        </p:spPr>
        <p:txBody>
          <a:bodyPr lIns="0" tIns="0" rIns="0" bIns="0" rtlCol="0" anchor="t">
            <a:spAutoFit/>
          </a:bodyPr>
          <a:lstStyle/>
          <a:p>
            <a:pPr algn="ctr">
              <a:lnSpc>
                <a:spcPts val="2420"/>
              </a:lnSpc>
            </a:pPr>
            <a:r>
              <a:rPr lang="en-US" sz="2200" b="1">
                <a:solidFill>
                  <a:srgbClr val="000000"/>
                </a:solidFill>
                <a:latin typeface="Poppins Medium"/>
                <a:ea typeface="Poppins Medium"/>
                <a:cs typeface="Poppins Medium"/>
                <a:sym typeface="Poppins Medium"/>
              </a:rPr>
              <a:t>Project-Based</a:t>
            </a:r>
          </a:p>
          <a:p>
            <a:pPr algn="ctr">
              <a:lnSpc>
                <a:spcPts val="2420"/>
              </a:lnSpc>
            </a:pPr>
            <a:r>
              <a:rPr lang="en-US" sz="2200" b="1">
                <a:solidFill>
                  <a:srgbClr val="000000"/>
                </a:solidFill>
                <a:latin typeface="Poppins Medium"/>
                <a:ea typeface="Poppins Medium"/>
                <a:cs typeface="Poppins Medium"/>
                <a:sym typeface="Poppins Medium"/>
              </a:rPr>
              <a:t> Learning</a:t>
            </a:r>
          </a:p>
        </p:txBody>
      </p:sp>
      <p:sp>
        <p:nvSpPr>
          <p:cNvPr id="44" name="Freeform 44"/>
          <p:cNvSpPr/>
          <p:nvPr/>
        </p:nvSpPr>
        <p:spPr>
          <a:xfrm rot="-5400000">
            <a:off x="5137638" y="6337123"/>
            <a:ext cx="1746254" cy="873127"/>
          </a:xfrm>
          <a:custGeom>
            <a:avLst/>
            <a:gdLst/>
            <a:ahLst/>
            <a:cxnLst/>
            <a:rect l="l" t="t" r="r" b="b"/>
            <a:pathLst>
              <a:path w="1746254" h="873127">
                <a:moveTo>
                  <a:pt x="0" y="0"/>
                </a:moveTo>
                <a:lnTo>
                  <a:pt x="1746254" y="0"/>
                </a:lnTo>
                <a:lnTo>
                  <a:pt x="1746254" y="873127"/>
                </a:lnTo>
                <a:lnTo>
                  <a:pt x="0" y="8731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1E9FA"/>
        </a:solidFill>
        <a:effectLst/>
      </p:bgPr>
    </p:bg>
    <p:spTree>
      <p:nvGrpSpPr>
        <p:cNvPr id="1" name=""/>
        <p:cNvGrpSpPr/>
        <p:nvPr/>
      </p:nvGrpSpPr>
      <p:grpSpPr>
        <a:xfrm>
          <a:off x="0" y="0"/>
          <a:ext cx="0" cy="0"/>
          <a:chOff x="0" y="0"/>
          <a:chExt cx="0" cy="0"/>
        </a:xfrm>
      </p:grpSpPr>
      <p:grpSp>
        <p:nvGrpSpPr>
          <p:cNvPr id="2" name="Group 2"/>
          <p:cNvGrpSpPr/>
          <p:nvPr/>
        </p:nvGrpSpPr>
        <p:grpSpPr>
          <a:xfrm>
            <a:off x="815828" y="1219184"/>
            <a:ext cx="3017748" cy="3157285"/>
            <a:chOff x="0" y="0"/>
            <a:chExt cx="794798" cy="831548"/>
          </a:xfrm>
        </p:grpSpPr>
        <p:sp>
          <p:nvSpPr>
            <p:cNvPr id="3" name="Freeform 3"/>
            <p:cNvSpPr/>
            <p:nvPr/>
          </p:nvSpPr>
          <p:spPr>
            <a:xfrm>
              <a:off x="0" y="0"/>
              <a:ext cx="794798" cy="831548"/>
            </a:xfrm>
            <a:custGeom>
              <a:avLst/>
              <a:gdLst/>
              <a:ahLst/>
              <a:cxnLst/>
              <a:rect l="l" t="t" r="r" b="b"/>
              <a:pathLst>
                <a:path w="794798" h="831548">
                  <a:moveTo>
                    <a:pt x="51309" y="0"/>
                  </a:moveTo>
                  <a:lnTo>
                    <a:pt x="743488" y="0"/>
                  </a:lnTo>
                  <a:cubicBezTo>
                    <a:pt x="757097" y="0"/>
                    <a:pt x="770147" y="5406"/>
                    <a:pt x="779770" y="15028"/>
                  </a:cubicBezTo>
                  <a:cubicBezTo>
                    <a:pt x="789392" y="24650"/>
                    <a:pt x="794798" y="37701"/>
                    <a:pt x="794798" y="51309"/>
                  </a:cubicBezTo>
                  <a:lnTo>
                    <a:pt x="794798" y="780239"/>
                  </a:lnTo>
                  <a:cubicBezTo>
                    <a:pt x="794798" y="793847"/>
                    <a:pt x="789392" y="806898"/>
                    <a:pt x="779770" y="816520"/>
                  </a:cubicBezTo>
                  <a:cubicBezTo>
                    <a:pt x="770147" y="826142"/>
                    <a:pt x="757097" y="831548"/>
                    <a:pt x="743488" y="831548"/>
                  </a:cubicBezTo>
                  <a:lnTo>
                    <a:pt x="51309" y="831548"/>
                  </a:lnTo>
                  <a:cubicBezTo>
                    <a:pt x="22972" y="831548"/>
                    <a:pt x="0" y="808576"/>
                    <a:pt x="0" y="780239"/>
                  </a:cubicBezTo>
                  <a:lnTo>
                    <a:pt x="0" y="51309"/>
                  </a:lnTo>
                  <a:cubicBezTo>
                    <a:pt x="0" y="22972"/>
                    <a:pt x="22972" y="0"/>
                    <a:pt x="51309" y="0"/>
                  </a:cubicBezTo>
                  <a:close/>
                </a:path>
              </a:pathLst>
            </a:custGeom>
            <a:solidFill>
              <a:srgbClr val="FFC114"/>
            </a:solidFill>
          </p:spPr>
        </p:sp>
        <p:sp>
          <p:nvSpPr>
            <p:cNvPr id="4" name="TextBox 4"/>
            <p:cNvSpPr txBox="1"/>
            <p:nvPr/>
          </p:nvSpPr>
          <p:spPr>
            <a:xfrm>
              <a:off x="0" y="-38100"/>
              <a:ext cx="794798" cy="86964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815828" y="5565005"/>
            <a:ext cx="3017748" cy="3289962"/>
            <a:chOff x="0" y="0"/>
            <a:chExt cx="794798" cy="866492"/>
          </a:xfrm>
        </p:grpSpPr>
        <p:sp>
          <p:nvSpPr>
            <p:cNvPr id="6" name="Freeform 6"/>
            <p:cNvSpPr/>
            <p:nvPr/>
          </p:nvSpPr>
          <p:spPr>
            <a:xfrm>
              <a:off x="0" y="0"/>
              <a:ext cx="794798" cy="866492"/>
            </a:xfrm>
            <a:custGeom>
              <a:avLst/>
              <a:gdLst/>
              <a:ahLst/>
              <a:cxnLst/>
              <a:rect l="l" t="t" r="r" b="b"/>
              <a:pathLst>
                <a:path w="794798" h="866492">
                  <a:moveTo>
                    <a:pt x="51309" y="0"/>
                  </a:moveTo>
                  <a:lnTo>
                    <a:pt x="743488" y="0"/>
                  </a:lnTo>
                  <a:cubicBezTo>
                    <a:pt x="757097" y="0"/>
                    <a:pt x="770147" y="5406"/>
                    <a:pt x="779770" y="15028"/>
                  </a:cubicBezTo>
                  <a:cubicBezTo>
                    <a:pt x="789392" y="24650"/>
                    <a:pt x="794798" y="37701"/>
                    <a:pt x="794798" y="51309"/>
                  </a:cubicBezTo>
                  <a:lnTo>
                    <a:pt x="794798" y="815183"/>
                  </a:lnTo>
                  <a:cubicBezTo>
                    <a:pt x="794798" y="843520"/>
                    <a:pt x="771826" y="866492"/>
                    <a:pt x="743488" y="866492"/>
                  </a:cubicBezTo>
                  <a:lnTo>
                    <a:pt x="51309" y="866492"/>
                  </a:lnTo>
                  <a:cubicBezTo>
                    <a:pt x="22972" y="866492"/>
                    <a:pt x="0" y="843520"/>
                    <a:pt x="0" y="815183"/>
                  </a:cubicBezTo>
                  <a:lnTo>
                    <a:pt x="0" y="51309"/>
                  </a:lnTo>
                  <a:cubicBezTo>
                    <a:pt x="0" y="22972"/>
                    <a:pt x="22972" y="0"/>
                    <a:pt x="51309" y="0"/>
                  </a:cubicBezTo>
                  <a:close/>
                </a:path>
              </a:pathLst>
            </a:custGeom>
            <a:solidFill>
              <a:srgbClr val="FFC114"/>
            </a:solidFill>
          </p:spPr>
        </p:sp>
        <p:sp>
          <p:nvSpPr>
            <p:cNvPr id="7" name="TextBox 7"/>
            <p:cNvSpPr txBox="1"/>
            <p:nvPr/>
          </p:nvSpPr>
          <p:spPr>
            <a:xfrm>
              <a:off x="0" y="-38100"/>
              <a:ext cx="794798" cy="90459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347641" y="1219184"/>
            <a:ext cx="3382156" cy="3157285"/>
            <a:chOff x="0" y="0"/>
            <a:chExt cx="890774" cy="831548"/>
          </a:xfrm>
        </p:grpSpPr>
        <p:sp>
          <p:nvSpPr>
            <p:cNvPr id="9" name="Freeform 9"/>
            <p:cNvSpPr/>
            <p:nvPr/>
          </p:nvSpPr>
          <p:spPr>
            <a:xfrm>
              <a:off x="0" y="0"/>
              <a:ext cx="890774" cy="831548"/>
            </a:xfrm>
            <a:custGeom>
              <a:avLst/>
              <a:gdLst/>
              <a:ahLst/>
              <a:cxnLst/>
              <a:rect l="l" t="t" r="r" b="b"/>
              <a:pathLst>
                <a:path w="890774" h="831548">
                  <a:moveTo>
                    <a:pt x="45781" y="0"/>
                  </a:moveTo>
                  <a:lnTo>
                    <a:pt x="844993" y="0"/>
                  </a:lnTo>
                  <a:cubicBezTo>
                    <a:pt x="857135" y="0"/>
                    <a:pt x="868779" y="4823"/>
                    <a:pt x="877365" y="13409"/>
                  </a:cubicBezTo>
                  <a:cubicBezTo>
                    <a:pt x="885950" y="21995"/>
                    <a:pt x="890774" y="33639"/>
                    <a:pt x="890774" y="45781"/>
                  </a:cubicBezTo>
                  <a:lnTo>
                    <a:pt x="890774" y="785767"/>
                  </a:lnTo>
                  <a:cubicBezTo>
                    <a:pt x="890774" y="797909"/>
                    <a:pt x="885950" y="809554"/>
                    <a:pt x="877365" y="818139"/>
                  </a:cubicBezTo>
                  <a:cubicBezTo>
                    <a:pt x="868779" y="826725"/>
                    <a:pt x="857135" y="831548"/>
                    <a:pt x="844993" y="831548"/>
                  </a:cubicBezTo>
                  <a:lnTo>
                    <a:pt x="45781" y="831548"/>
                  </a:lnTo>
                  <a:cubicBezTo>
                    <a:pt x="33639" y="831548"/>
                    <a:pt x="21995" y="826725"/>
                    <a:pt x="13409" y="818139"/>
                  </a:cubicBezTo>
                  <a:cubicBezTo>
                    <a:pt x="4823" y="809554"/>
                    <a:pt x="0" y="797909"/>
                    <a:pt x="0" y="785767"/>
                  </a:cubicBezTo>
                  <a:lnTo>
                    <a:pt x="0" y="45781"/>
                  </a:lnTo>
                  <a:cubicBezTo>
                    <a:pt x="0" y="33639"/>
                    <a:pt x="4823" y="21995"/>
                    <a:pt x="13409" y="13409"/>
                  </a:cubicBezTo>
                  <a:cubicBezTo>
                    <a:pt x="21995" y="4823"/>
                    <a:pt x="33639" y="0"/>
                    <a:pt x="45781" y="0"/>
                  </a:cubicBezTo>
                  <a:close/>
                </a:path>
              </a:pathLst>
            </a:custGeom>
            <a:solidFill>
              <a:srgbClr val="FFC114"/>
            </a:solidFill>
          </p:spPr>
        </p:sp>
        <p:sp>
          <p:nvSpPr>
            <p:cNvPr id="10" name="TextBox 10"/>
            <p:cNvSpPr txBox="1"/>
            <p:nvPr/>
          </p:nvSpPr>
          <p:spPr>
            <a:xfrm>
              <a:off x="0" y="-38100"/>
              <a:ext cx="890774" cy="869648"/>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4347641" y="5619750"/>
            <a:ext cx="3505570" cy="3235217"/>
            <a:chOff x="0" y="0"/>
            <a:chExt cx="923278" cy="852074"/>
          </a:xfrm>
        </p:grpSpPr>
        <p:sp>
          <p:nvSpPr>
            <p:cNvPr id="12" name="Freeform 12"/>
            <p:cNvSpPr/>
            <p:nvPr/>
          </p:nvSpPr>
          <p:spPr>
            <a:xfrm>
              <a:off x="0" y="0"/>
              <a:ext cx="923278" cy="852073"/>
            </a:xfrm>
            <a:custGeom>
              <a:avLst/>
              <a:gdLst/>
              <a:ahLst/>
              <a:cxnLst/>
              <a:rect l="l" t="t" r="r" b="b"/>
              <a:pathLst>
                <a:path w="923278" h="852073">
                  <a:moveTo>
                    <a:pt x="44169" y="0"/>
                  </a:moveTo>
                  <a:lnTo>
                    <a:pt x="879108" y="0"/>
                  </a:lnTo>
                  <a:cubicBezTo>
                    <a:pt x="890823" y="0"/>
                    <a:pt x="902057" y="4654"/>
                    <a:pt x="910341" y="12937"/>
                  </a:cubicBezTo>
                  <a:cubicBezTo>
                    <a:pt x="918624" y="21220"/>
                    <a:pt x="923278" y="32455"/>
                    <a:pt x="923278" y="44169"/>
                  </a:cubicBezTo>
                  <a:lnTo>
                    <a:pt x="923278" y="807904"/>
                  </a:lnTo>
                  <a:cubicBezTo>
                    <a:pt x="923278" y="819619"/>
                    <a:pt x="918624" y="830853"/>
                    <a:pt x="910341" y="839137"/>
                  </a:cubicBezTo>
                  <a:cubicBezTo>
                    <a:pt x="902057" y="847420"/>
                    <a:pt x="890823" y="852073"/>
                    <a:pt x="879108" y="852073"/>
                  </a:cubicBezTo>
                  <a:lnTo>
                    <a:pt x="44169" y="852073"/>
                  </a:lnTo>
                  <a:cubicBezTo>
                    <a:pt x="19775" y="852073"/>
                    <a:pt x="0" y="832298"/>
                    <a:pt x="0" y="807904"/>
                  </a:cubicBezTo>
                  <a:lnTo>
                    <a:pt x="0" y="44169"/>
                  </a:lnTo>
                  <a:cubicBezTo>
                    <a:pt x="0" y="32455"/>
                    <a:pt x="4654" y="21220"/>
                    <a:pt x="12937" y="12937"/>
                  </a:cubicBezTo>
                  <a:cubicBezTo>
                    <a:pt x="21220" y="4654"/>
                    <a:pt x="32455" y="0"/>
                    <a:pt x="44169" y="0"/>
                  </a:cubicBezTo>
                  <a:close/>
                </a:path>
              </a:pathLst>
            </a:custGeom>
            <a:solidFill>
              <a:srgbClr val="FFC114"/>
            </a:solidFill>
          </p:spPr>
        </p:sp>
        <p:sp>
          <p:nvSpPr>
            <p:cNvPr id="13" name="TextBox 13"/>
            <p:cNvSpPr txBox="1"/>
            <p:nvPr/>
          </p:nvSpPr>
          <p:spPr>
            <a:xfrm>
              <a:off x="0" y="-38100"/>
              <a:ext cx="923278" cy="890174"/>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576721" y="471203"/>
            <a:ext cx="1495962" cy="149596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BACFF"/>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576721" y="4871769"/>
            <a:ext cx="1495962" cy="149596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BACFF"/>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5290738" y="471203"/>
            <a:ext cx="1495962" cy="1495962"/>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BACFF"/>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5352445" y="4780915"/>
            <a:ext cx="1495962" cy="1495962"/>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BACFF"/>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6" name="TextBox 26"/>
          <p:cNvSpPr txBox="1"/>
          <p:nvPr/>
        </p:nvSpPr>
        <p:spPr>
          <a:xfrm>
            <a:off x="8627760" y="1005140"/>
            <a:ext cx="7864533" cy="1933575"/>
          </a:xfrm>
          <a:prstGeom prst="rect">
            <a:avLst/>
          </a:prstGeom>
        </p:spPr>
        <p:txBody>
          <a:bodyPr lIns="0" tIns="0" rIns="0" bIns="0" rtlCol="0" anchor="t">
            <a:spAutoFit/>
          </a:bodyPr>
          <a:lstStyle/>
          <a:p>
            <a:pPr algn="l">
              <a:lnSpc>
                <a:spcPts val="7679"/>
              </a:lnSpc>
            </a:pPr>
            <a:r>
              <a:rPr lang="en-US" sz="6399">
                <a:solidFill>
                  <a:srgbClr val="0D4CB2"/>
                </a:solidFill>
                <a:latin typeface="Francois One"/>
                <a:ea typeface="Francois One"/>
                <a:cs typeface="Francois One"/>
                <a:sym typeface="Francois One"/>
              </a:rPr>
              <a:t>KEY FEATURES </a:t>
            </a:r>
          </a:p>
          <a:p>
            <a:pPr marL="0" lvl="0" indent="0" algn="l">
              <a:lnSpc>
                <a:spcPts val="7679"/>
              </a:lnSpc>
              <a:spcBef>
                <a:spcPct val="0"/>
              </a:spcBef>
            </a:pPr>
            <a:r>
              <a:rPr lang="en-US" sz="6399">
                <a:solidFill>
                  <a:srgbClr val="0D4CB2"/>
                </a:solidFill>
                <a:latin typeface="Francois One"/>
                <a:ea typeface="Francois One"/>
                <a:cs typeface="Francois One"/>
                <a:sym typeface="Francois One"/>
              </a:rPr>
              <a:t>OF OUR COURSES</a:t>
            </a:r>
          </a:p>
        </p:txBody>
      </p:sp>
      <p:sp>
        <p:nvSpPr>
          <p:cNvPr id="27" name="Freeform 27"/>
          <p:cNvSpPr/>
          <p:nvPr/>
        </p:nvSpPr>
        <p:spPr>
          <a:xfrm flipH="1" flipV="1">
            <a:off x="16370204" y="0"/>
            <a:ext cx="1917796" cy="2791213"/>
          </a:xfrm>
          <a:custGeom>
            <a:avLst/>
            <a:gdLst/>
            <a:ahLst/>
            <a:cxnLst/>
            <a:rect l="l" t="t" r="r" b="b"/>
            <a:pathLst>
              <a:path w="1917796" h="2791213">
                <a:moveTo>
                  <a:pt x="1917796" y="2791213"/>
                </a:moveTo>
                <a:lnTo>
                  <a:pt x="0" y="2791213"/>
                </a:lnTo>
                <a:lnTo>
                  <a:pt x="0" y="0"/>
                </a:lnTo>
                <a:lnTo>
                  <a:pt x="1917796" y="0"/>
                </a:lnTo>
                <a:lnTo>
                  <a:pt x="1917796" y="2791213"/>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28" name="Group 28"/>
          <p:cNvGrpSpPr/>
          <p:nvPr/>
        </p:nvGrpSpPr>
        <p:grpSpPr>
          <a:xfrm>
            <a:off x="8627760" y="5955927"/>
            <a:ext cx="7864533" cy="4458857"/>
            <a:chOff x="0" y="0"/>
            <a:chExt cx="2537536" cy="1438676"/>
          </a:xfrm>
        </p:grpSpPr>
        <p:sp>
          <p:nvSpPr>
            <p:cNvPr id="29" name="Freeform 29"/>
            <p:cNvSpPr/>
            <p:nvPr/>
          </p:nvSpPr>
          <p:spPr>
            <a:xfrm>
              <a:off x="0" y="0"/>
              <a:ext cx="2537536" cy="1438676"/>
            </a:xfrm>
            <a:custGeom>
              <a:avLst/>
              <a:gdLst/>
              <a:ahLst/>
              <a:cxnLst/>
              <a:rect l="l" t="t" r="r" b="b"/>
              <a:pathLst>
                <a:path w="2537536" h="1438676">
                  <a:moveTo>
                    <a:pt x="19688" y="0"/>
                  </a:moveTo>
                  <a:lnTo>
                    <a:pt x="2517848" y="0"/>
                  </a:lnTo>
                  <a:cubicBezTo>
                    <a:pt x="2523070" y="0"/>
                    <a:pt x="2528077" y="2074"/>
                    <a:pt x="2531770" y="5767"/>
                  </a:cubicBezTo>
                  <a:cubicBezTo>
                    <a:pt x="2535462" y="9459"/>
                    <a:pt x="2537536" y="14467"/>
                    <a:pt x="2537536" y="19688"/>
                  </a:cubicBezTo>
                  <a:lnTo>
                    <a:pt x="2537536" y="1418988"/>
                  </a:lnTo>
                  <a:cubicBezTo>
                    <a:pt x="2537536" y="1424209"/>
                    <a:pt x="2535462" y="1429217"/>
                    <a:pt x="2531770" y="1432909"/>
                  </a:cubicBezTo>
                  <a:cubicBezTo>
                    <a:pt x="2528077" y="1436601"/>
                    <a:pt x="2523070" y="1438676"/>
                    <a:pt x="2517848" y="1438676"/>
                  </a:cubicBezTo>
                  <a:lnTo>
                    <a:pt x="19688" y="1438676"/>
                  </a:lnTo>
                  <a:cubicBezTo>
                    <a:pt x="14467" y="1438676"/>
                    <a:pt x="9459" y="1436601"/>
                    <a:pt x="5767" y="1432909"/>
                  </a:cubicBezTo>
                  <a:cubicBezTo>
                    <a:pt x="2074" y="1429217"/>
                    <a:pt x="0" y="1424209"/>
                    <a:pt x="0" y="1418988"/>
                  </a:cubicBezTo>
                  <a:lnTo>
                    <a:pt x="0" y="19688"/>
                  </a:lnTo>
                  <a:cubicBezTo>
                    <a:pt x="0" y="14467"/>
                    <a:pt x="2074" y="9459"/>
                    <a:pt x="5767" y="5767"/>
                  </a:cubicBezTo>
                  <a:cubicBezTo>
                    <a:pt x="9459" y="2074"/>
                    <a:pt x="14467" y="0"/>
                    <a:pt x="19688" y="0"/>
                  </a:cubicBezTo>
                  <a:close/>
                </a:path>
              </a:pathLst>
            </a:custGeom>
            <a:blipFill>
              <a:blip r:embed="rId4"/>
              <a:stretch>
                <a:fillRect t="-8646" b="-8646"/>
              </a:stretch>
            </a:blipFill>
            <a:ln w="47625" cap="sq">
              <a:solidFill>
                <a:srgbClr val="FFFFFF"/>
              </a:solidFill>
              <a:prstDash val="solid"/>
              <a:miter/>
            </a:ln>
          </p:spPr>
        </p:sp>
      </p:grpSp>
      <p:sp>
        <p:nvSpPr>
          <p:cNvPr id="30" name="Freeform 30"/>
          <p:cNvSpPr/>
          <p:nvPr/>
        </p:nvSpPr>
        <p:spPr>
          <a:xfrm rot="-5400000" flipV="1">
            <a:off x="8054306" y="5763602"/>
            <a:ext cx="1146908" cy="573454"/>
          </a:xfrm>
          <a:custGeom>
            <a:avLst/>
            <a:gdLst/>
            <a:ahLst/>
            <a:cxnLst/>
            <a:rect l="l" t="t" r="r" b="b"/>
            <a:pathLst>
              <a:path w="1146908" h="573454">
                <a:moveTo>
                  <a:pt x="0" y="573454"/>
                </a:moveTo>
                <a:lnTo>
                  <a:pt x="1146908" y="573454"/>
                </a:lnTo>
                <a:lnTo>
                  <a:pt x="1146908" y="0"/>
                </a:lnTo>
                <a:lnTo>
                  <a:pt x="0" y="0"/>
                </a:lnTo>
                <a:lnTo>
                  <a:pt x="0" y="573454"/>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1" name="Freeform 31"/>
          <p:cNvSpPr/>
          <p:nvPr/>
        </p:nvSpPr>
        <p:spPr>
          <a:xfrm>
            <a:off x="1930461" y="824943"/>
            <a:ext cx="788482" cy="788482"/>
          </a:xfrm>
          <a:custGeom>
            <a:avLst/>
            <a:gdLst/>
            <a:ahLst/>
            <a:cxnLst/>
            <a:rect l="l" t="t" r="r" b="b"/>
            <a:pathLst>
              <a:path w="788482" h="788482">
                <a:moveTo>
                  <a:pt x="0" y="0"/>
                </a:moveTo>
                <a:lnTo>
                  <a:pt x="788482" y="0"/>
                </a:lnTo>
                <a:lnTo>
                  <a:pt x="788482" y="788482"/>
                </a:lnTo>
                <a:lnTo>
                  <a:pt x="0" y="7884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2" name="Freeform 32"/>
          <p:cNvSpPr/>
          <p:nvPr/>
        </p:nvSpPr>
        <p:spPr>
          <a:xfrm>
            <a:off x="5644478" y="824943"/>
            <a:ext cx="788482" cy="788482"/>
          </a:xfrm>
          <a:custGeom>
            <a:avLst/>
            <a:gdLst/>
            <a:ahLst/>
            <a:cxnLst/>
            <a:rect l="l" t="t" r="r" b="b"/>
            <a:pathLst>
              <a:path w="788482" h="788482">
                <a:moveTo>
                  <a:pt x="0" y="0"/>
                </a:moveTo>
                <a:lnTo>
                  <a:pt x="788482" y="0"/>
                </a:lnTo>
                <a:lnTo>
                  <a:pt x="788482" y="788482"/>
                </a:lnTo>
                <a:lnTo>
                  <a:pt x="0" y="788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3" name="Freeform 33"/>
          <p:cNvSpPr/>
          <p:nvPr/>
        </p:nvSpPr>
        <p:spPr>
          <a:xfrm>
            <a:off x="1930461" y="5225509"/>
            <a:ext cx="788482" cy="788482"/>
          </a:xfrm>
          <a:custGeom>
            <a:avLst/>
            <a:gdLst/>
            <a:ahLst/>
            <a:cxnLst/>
            <a:rect l="l" t="t" r="r" b="b"/>
            <a:pathLst>
              <a:path w="788482" h="788482">
                <a:moveTo>
                  <a:pt x="0" y="0"/>
                </a:moveTo>
                <a:lnTo>
                  <a:pt x="788482" y="0"/>
                </a:lnTo>
                <a:lnTo>
                  <a:pt x="788482" y="788482"/>
                </a:lnTo>
                <a:lnTo>
                  <a:pt x="0" y="7884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4" name="Freeform 34"/>
          <p:cNvSpPr/>
          <p:nvPr/>
        </p:nvSpPr>
        <p:spPr>
          <a:xfrm>
            <a:off x="5706185" y="5143500"/>
            <a:ext cx="788482" cy="788482"/>
          </a:xfrm>
          <a:custGeom>
            <a:avLst/>
            <a:gdLst/>
            <a:ahLst/>
            <a:cxnLst/>
            <a:rect l="l" t="t" r="r" b="b"/>
            <a:pathLst>
              <a:path w="788482" h="788482">
                <a:moveTo>
                  <a:pt x="0" y="0"/>
                </a:moveTo>
                <a:lnTo>
                  <a:pt x="788482" y="0"/>
                </a:lnTo>
                <a:lnTo>
                  <a:pt x="788482" y="788482"/>
                </a:lnTo>
                <a:lnTo>
                  <a:pt x="0" y="7884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5" name="TextBox 35"/>
          <p:cNvSpPr txBox="1"/>
          <p:nvPr/>
        </p:nvSpPr>
        <p:spPr>
          <a:xfrm>
            <a:off x="8505671" y="3348404"/>
            <a:ext cx="7864533" cy="1563370"/>
          </a:xfrm>
          <a:prstGeom prst="rect">
            <a:avLst/>
          </a:prstGeom>
        </p:spPr>
        <p:txBody>
          <a:bodyPr lIns="0" tIns="0" rIns="0" bIns="0" rtlCol="0" anchor="t">
            <a:spAutoFit/>
          </a:bodyPr>
          <a:lstStyle/>
          <a:p>
            <a:pPr marL="0" lvl="0" indent="0" algn="just">
              <a:lnSpc>
                <a:spcPts val="3080"/>
              </a:lnSpc>
              <a:spcBef>
                <a:spcPct val="0"/>
              </a:spcBef>
            </a:pPr>
            <a:r>
              <a:rPr lang="en-US" sz="2200" b="1">
                <a:solidFill>
                  <a:srgbClr val="0D4CB2"/>
                </a:solidFill>
                <a:latin typeface="Poppins Medium"/>
                <a:ea typeface="Poppins Medium"/>
                <a:cs typeface="Poppins Medium"/>
                <a:sym typeface="Poppins Medium"/>
              </a:rPr>
              <a:t>Embedded systems are small, task-specific computers built into larger systems. They work in real-time, use low power, and are highly reliable. Key features include compact size, efficiency, and connectivity.</a:t>
            </a:r>
          </a:p>
        </p:txBody>
      </p:sp>
      <p:sp>
        <p:nvSpPr>
          <p:cNvPr id="36" name="TextBox 36"/>
          <p:cNvSpPr txBox="1"/>
          <p:nvPr/>
        </p:nvSpPr>
        <p:spPr>
          <a:xfrm>
            <a:off x="1028700" y="2092225"/>
            <a:ext cx="2770920" cy="352425"/>
          </a:xfrm>
          <a:prstGeom prst="rect">
            <a:avLst/>
          </a:prstGeom>
        </p:spPr>
        <p:txBody>
          <a:bodyPr lIns="0" tIns="0" rIns="0" bIns="0" rtlCol="0" anchor="t">
            <a:spAutoFit/>
          </a:bodyPr>
          <a:lstStyle/>
          <a:p>
            <a:pPr algn="ctr">
              <a:lnSpc>
                <a:spcPts val="2640"/>
              </a:lnSpc>
            </a:pPr>
            <a:r>
              <a:rPr lang="en-US" sz="2200" b="1">
                <a:solidFill>
                  <a:srgbClr val="000000"/>
                </a:solidFill>
                <a:latin typeface="Poppins Bold"/>
                <a:ea typeface="Poppins Bold"/>
                <a:cs typeface="Poppins Bold"/>
                <a:sym typeface="Poppins Bold"/>
              </a:rPr>
              <a:t>Hands-on Projects </a:t>
            </a:r>
          </a:p>
        </p:txBody>
      </p:sp>
      <p:sp>
        <p:nvSpPr>
          <p:cNvPr id="37" name="TextBox 37"/>
          <p:cNvSpPr txBox="1"/>
          <p:nvPr/>
        </p:nvSpPr>
        <p:spPr>
          <a:xfrm>
            <a:off x="4714966" y="7409595"/>
            <a:ext cx="2770920" cy="1352550"/>
          </a:xfrm>
          <a:prstGeom prst="rect">
            <a:avLst/>
          </a:prstGeom>
        </p:spPr>
        <p:txBody>
          <a:bodyPr lIns="0" tIns="0" rIns="0" bIns="0" rtlCol="0" anchor="t">
            <a:spAutoFit/>
          </a:bodyPr>
          <a:lstStyle/>
          <a:p>
            <a:pPr marL="0" lvl="1" indent="0" algn="ctr">
              <a:lnSpc>
                <a:spcPts val="2640"/>
              </a:lnSpc>
              <a:spcBef>
                <a:spcPct val="0"/>
              </a:spcBef>
            </a:pPr>
            <a:r>
              <a:rPr lang="en-US" sz="2200" b="1">
                <a:solidFill>
                  <a:srgbClr val="000000"/>
                </a:solidFill>
                <a:latin typeface="Poppins Medium"/>
                <a:ea typeface="Poppins Medium"/>
                <a:cs typeface="Poppins Medium"/>
                <a:sym typeface="Poppins Medium"/>
              </a:rPr>
              <a:t>Skills aligned with job roles in IoT, automation, and robotics.</a:t>
            </a:r>
          </a:p>
        </p:txBody>
      </p:sp>
      <p:sp>
        <p:nvSpPr>
          <p:cNvPr id="38" name="TextBox 38"/>
          <p:cNvSpPr txBox="1"/>
          <p:nvPr/>
        </p:nvSpPr>
        <p:spPr>
          <a:xfrm>
            <a:off x="939242" y="2760747"/>
            <a:ext cx="2770920" cy="1352550"/>
          </a:xfrm>
          <a:prstGeom prst="rect">
            <a:avLst/>
          </a:prstGeom>
        </p:spPr>
        <p:txBody>
          <a:bodyPr lIns="0" tIns="0" rIns="0" bIns="0" rtlCol="0" anchor="t">
            <a:spAutoFit/>
          </a:bodyPr>
          <a:lstStyle/>
          <a:p>
            <a:pPr algn="ctr">
              <a:lnSpc>
                <a:spcPts val="2640"/>
              </a:lnSpc>
            </a:pPr>
            <a:r>
              <a:rPr lang="en-US" sz="2200" b="1">
                <a:solidFill>
                  <a:srgbClr val="000000"/>
                </a:solidFill>
                <a:latin typeface="Poppins Medium"/>
                <a:ea typeface="Poppins Medium"/>
                <a:cs typeface="Poppins Medium"/>
                <a:sym typeface="Poppins Medium"/>
              </a:rPr>
              <a:t>Learn by building real-world embedded systems.</a:t>
            </a:r>
          </a:p>
        </p:txBody>
      </p:sp>
      <p:sp>
        <p:nvSpPr>
          <p:cNvPr id="39" name="TextBox 39"/>
          <p:cNvSpPr txBox="1"/>
          <p:nvPr/>
        </p:nvSpPr>
        <p:spPr>
          <a:xfrm>
            <a:off x="4212227" y="2092225"/>
            <a:ext cx="3652983" cy="352425"/>
          </a:xfrm>
          <a:prstGeom prst="rect">
            <a:avLst/>
          </a:prstGeom>
        </p:spPr>
        <p:txBody>
          <a:bodyPr lIns="0" tIns="0" rIns="0" bIns="0" rtlCol="0" anchor="t">
            <a:spAutoFit/>
          </a:bodyPr>
          <a:lstStyle/>
          <a:p>
            <a:pPr algn="ctr">
              <a:lnSpc>
                <a:spcPts val="2640"/>
              </a:lnSpc>
            </a:pPr>
            <a:r>
              <a:rPr lang="en-US" sz="2200" b="1">
                <a:solidFill>
                  <a:srgbClr val="000000"/>
                </a:solidFill>
                <a:latin typeface="Poppins Bold"/>
                <a:ea typeface="Poppins Bold"/>
                <a:cs typeface="Poppins Bold"/>
                <a:sym typeface="Poppins Bold"/>
              </a:rPr>
              <a:t>Concept to Application</a:t>
            </a:r>
          </a:p>
        </p:txBody>
      </p:sp>
      <p:sp>
        <p:nvSpPr>
          <p:cNvPr id="40" name="TextBox 40"/>
          <p:cNvSpPr txBox="1"/>
          <p:nvPr/>
        </p:nvSpPr>
        <p:spPr>
          <a:xfrm>
            <a:off x="4564636" y="2732172"/>
            <a:ext cx="2770920" cy="1352550"/>
          </a:xfrm>
          <a:prstGeom prst="rect">
            <a:avLst/>
          </a:prstGeom>
        </p:spPr>
        <p:txBody>
          <a:bodyPr lIns="0" tIns="0" rIns="0" bIns="0" rtlCol="0" anchor="t">
            <a:spAutoFit/>
          </a:bodyPr>
          <a:lstStyle/>
          <a:p>
            <a:pPr algn="ctr">
              <a:lnSpc>
                <a:spcPts val="2640"/>
              </a:lnSpc>
            </a:pPr>
            <a:r>
              <a:rPr lang="en-US" sz="2200" b="1">
                <a:solidFill>
                  <a:srgbClr val="000000"/>
                </a:solidFill>
                <a:latin typeface="Poppins Medium"/>
                <a:ea typeface="Poppins Medium"/>
                <a:cs typeface="Poppins Medium"/>
                <a:sym typeface="Poppins Medium"/>
              </a:rPr>
              <a:t> Strong foundation in microcontrollers, sensors, IoT, and real-time systems.</a:t>
            </a:r>
          </a:p>
        </p:txBody>
      </p:sp>
      <p:sp>
        <p:nvSpPr>
          <p:cNvPr id="41" name="TextBox 41"/>
          <p:cNvSpPr txBox="1"/>
          <p:nvPr/>
        </p:nvSpPr>
        <p:spPr>
          <a:xfrm>
            <a:off x="939242" y="6438045"/>
            <a:ext cx="2770920" cy="685800"/>
          </a:xfrm>
          <a:prstGeom prst="rect">
            <a:avLst/>
          </a:prstGeom>
        </p:spPr>
        <p:txBody>
          <a:bodyPr lIns="0" tIns="0" rIns="0" bIns="0" rtlCol="0" anchor="t">
            <a:spAutoFit/>
          </a:bodyPr>
          <a:lstStyle/>
          <a:p>
            <a:pPr algn="ctr">
              <a:lnSpc>
                <a:spcPts val="2640"/>
              </a:lnSpc>
            </a:pPr>
            <a:r>
              <a:rPr lang="en-US" sz="2200" b="1">
                <a:solidFill>
                  <a:srgbClr val="000000"/>
                </a:solidFill>
                <a:latin typeface="Poppins Bold"/>
                <a:ea typeface="Poppins Bold"/>
                <a:cs typeface="Poppins Bold"/>
                <a:sym typeface="Poppins Bold"/>
              </a:rPr>
              <a:t>Live Interactive Sessions</a:t>
            </a:r>
          </a:p>
        </p:txBody>
      </p:sp>
      <p:sp>
        <p:nvSpPr>
          <p:cNvPr id="42" name="TextBox 42"/>
          <p:cNvSpPr txBox="1"/>
          <p:nvPr/>
        </p:nvSpPr>
        <p:spPr>
          <a:xfrm>
            <a:off x="4714966" y="6438045"/>
            <a:ext cx="2770920" cy="685800"/>
          </a:xfrm>
          <a:prstGeom prst="rect">
            <a:avLst/>
          </a:prstGeom>
        </p:spPr>
        <p:txBody>
          <a:bodyPr lIns="0" tIns="0" rIns="0" bIns="0" rtlCol="0" anchor="t">
            <a:spAutoFit/>
          </a:bodyPr>
          <a:lstStyle/>
          <a:p>
            <a:pPr algn="ctr">
              <a:lnSpc>
                <a:spcPts val="2640"/>
              </a:lnSpc>
            </a:pPr>
            <a:r>
              <a:rPr lang="en-US" sz="2200" b="1">
                <a:solidFill>
                  <a:srgbClr val="000000"/>
                </a:solidFill>
                <a:latin typeface="Poppins Bold"/>
                <a:ea typeface="Poppins Bold"/>
                <a:cs typeface="Poppins Bold"/>
                <a:sym typeface="Poppins Bold"/>
              </a:rPr>
              <a:t>Career-Focused Training</a:t>
            </a:r>
          </a:p>
        </p:txBody>
      </p:sp>
      <p:sp>
        <p:nvSpPr>
          <p:cNvPr id="43" name="TextBox 43"/>
          <p:cNvSpPr txBox="1"/>
          <p:nvPr/>
        </p:nvSpPr>
        <p:spPr>
          <a:xfrm>
            <a:off x="952500" y="7438170"/>
            <a:ext cx="2770920" cy="1019175"/>
          </a:xfrm>
          <a:prstGeom prst="rect">
            <a:avLst/>
          </a:prstGeom>
        </p:spPr>
        <p:txBody>
          <a:bodyPr lIns="0" tIns="0" rIns="0" bIns="0" rtlCol="0" anchor="t">
            <a:spAutoFit/>
          </a:bodyPr>
          <a:lstStyle/>
          <a:p>
            <a:pPr marL="0" lvl="1" indent="0" algn="ctr">
              <a:lnSpc>
                <a:spcPts val="2640"/>
              </a:lnSpc>
              <a:spcBef>
                <a:spcPct val="0"/>
              </a:spcBef>
            </a:pPr>
            <a:r>
              <a:rPr lang="en-US" sz="2200" b="1">
                <a:solidFill>
                  <a:srgbClr val="000000"/>
                </a:solidFill>
                <a:latin typeface="Poppins Medium"/>
                <a:ea typeface="Poppins Medium"/>
                <a:cs typeface="Poppins Medium"/>
                <a:sym typeface="Poppins Medium"/>
              </a:rPr>
              <a:t>Engaging classes with expert instructors.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1E9FA"/>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2598905" y="1897327"/>
            <a:ext cx="6492346" cy="8389673"/>
            <a:chOff x="0" y="0"/>
            <a:chExt cx="3331210" cy="4304725"/>
          </a:xfrm>
        </p:grpSpPr>
        <p:sp>
          <p:nvSpPr>
            <p:cNvPr id="3" name="Freeform 3"/>
            <p:cNvSpPr/>
            <p:nvPr/>
          </p:nvSpPr>
          <p:spPr>
            <a:xfrm flipH="1" flipV="1">
              <a:off x="0" y="0"/>
              <a:ext cx="3331210" cy="4304724"/>
            </a:xfrm>
            <a:custGeom>
              <a:avLst/>
              <a:gdLst/>
              <a:ahLst/>
              <a:cxnLst/>
              <a:rect l="l" t="t" r="r" b="b"/>
              <a:pathLst>
                <a:path w="3331210" h="4304724">
                  <a:moveTo>
                    <a:pt x="3331210" y="4304724"/>
                  </a:moveTo>
                  <a:lnTo>
                    <a:pt x="0" y="4304724"/>
                  </a:lnTo>
                  <a:cubicBezTo>
                    <a:pt x="0" y="1926705"/>
                    <a:pt x="1490980" y="0"/>
                    <a:pt x="3331210" y="0"/>
                  </a:cubicBezTo>
                  <a:lnTo>
                    <a:pt x="3331210" y="4304724"/>
                  </a:lnTo>
                  <a:close/>
                </a:path>
              </a:pathLst>
            </a:custGeom>
            <a:blipFill>
              <a:blip r:embed="rId2"/>
              <a:stretch>
                <a:fillRect l="-46139" t="-5780" r="-59029"/>
              </a:stretch>
            </a:blipFill>
            <a:ln w="85725" cap="sq">
              <a:solidFill>
                <a:srgbClr val="FFFFFF"/>
              </a:solidFill>
              <a:prstDash val="solid"/>
              <a:miter/>
            </a:ln>
          </p:spPr>
        </p:sp>
      </p:grpSp>
      <p:sp>
        <p:nvSpPr>
          <p:cNvPr id="4" name="Freeform 4"/>
          <p:cNvSpPr/>
          <p:nvPr/>
        </p:nvSpPr>
        <p:spPr>
          <a:xfrm flipV="1">
            <a:off x="-426757" y="-244645"/>
            <a:ext cx="1917796" cy="2791213"/>
          </a:xfrm>
          <a:custGeom>
            <a:avLst/>
            <a:gdLst/>
            <a:ahLst/>
            <a:cxnLst/>
            <a:rect l="l" t="t" r="r" b="b"/>
            <a:pathLst>
              <a:path w="1917796" h="2791213">
                <a:moveTo>
                  <a:pt x="0" y="2791212"/>
                </a:moveTo>
                <a:lnTo>
                  <a:pt x="1917796" y="2791212"/>
                </a:lnTo>
                <a:lnTo>
                  <a:pt x="1917796" y="0"/>
                </a:lnTo>
                <a:lnTo>
                  <a:pt x="0" y="0"/>
                </a:lnTo>
                <a:lnTo>
                  <a:pt x="0" y="2791212"/>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491039" y="1825348"/>
            <a:ext cx="817816" cy="4114800"/>
          </a:xfrm>
          <a:custGeom>
            <a:avLst/>
            <a:gdLst/>
            <a:ahLst/>
            <a:cxnLst/>
            <a:rect l="l" t="t" r="r" b="b"/>
            <a:pathLst>
              <a:path w="817816" h="4114800">
                <a:moveTo>
                  <a:pt x="0" y="0"/>
                </a:moveTo>
                <a:lnTo>
                  <a:pt x="817816" y="0"/>
                </a:lnTo>
                <a:lnTo>
                  <a:pt x="81781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1840685" y="552450"/>
            <a:ext cx="10009975" cy="962025"/>
          </a:xfrm>
          <a:prstGeom prst="rect">
            <a:avLst/>
          </a:prstGeom>
        </p:spPr>
        <p:txBody>
          <a:bodyPr lIns="0" tIns="0" rIns="0" bIns="0" rtlCol="0" anchor="t">
            <a:spAutoFit/>
          </a:bodyPr>
          <a:lstStyle/>
          <a:p>
            <a:pPr marL="0" lvl="0" indent="0" algn="l">
              <a:lnSpc>
                <a:spcPts val="7679"/>
              </a:lnSpc>
              <a:spcBef>
                <a:spcPct val="0"/>
              </a:spcBef>
            </a:pPr>
            <a:r>
              <a:rPr lang="en-US" sz="6399">
                <a:solidFill>
                  <a:srgbClr val="0D4CB2"/>
                </a:solidFill>
                <a:latin typeface="Francois One"/>
                <a:ea typeface="Francois One"/>
                <a:cs typeface="Francois One"/>
                <a:sym typeface="Francois One"/>
              </a:rPr>
              <a:t>COURSE OVERVIEW</a:t>
            </a:r>
          </a:p>
        </p:txBody>
      </p:sp>
      <p:sp>
        <p:nvSpPr>
          <p:cNvPr id="7" name="Freeform 7"/>
          <p:cNvSpPr/>
          <p:nvPr/>
        </p:nvSpPr>
        <p:spPr>
          <a:xfrm>
            <a:off x="1491039" y="6172200"/>
            <a:ext cx="817816" cy="4114800"/>
          </a:xfrm>
          <a:custGeom>
            <a:avLst/>
            <a:gdLst/>
            <a:ahLst/>
            <a:cxnLst/>
            <a:rect l="l" t="t" r="r" b="b"/>
            <a:pathLst>
              <a:path w="817816" h="4114800">
                <a:moveTo>
                  <a:pt x="0" y="0"/>
                </a:moveTo>
                <a:lnTo>
                  <a:pt x="817816" y="0"/>
                </a:lnTo>
                <a:lnTo>
                  <a:pt x="81781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TextBox 8"/>
          <p:cNvSpPr txBox="1"/>
          <p:nvPr/>
        </p:nvSpPr>
        <p:spPr>
          <a:xfrm>
            <a:off x="2702646" y="1985421"/>
            <a:ext cx="7942139" cy="580390"/>
          </a:xfrm>
          <a:prstGeom prst="rect">
            <a:avLst/>
          </a:prstGeom>
        </p:spPr>
        <p:txBody>
          <a:bodyPr wrap="square" lIns="0" tIns="0" rIns="0" bIns="0" rtlCol="0" anchor="t">
            <a:spAutoFit/>
          </a:bodyPr>
          <a:lstStyle/>
          <a:p>
            <a:pPr algn="ctr">
              <a:lnSpc>
                <a:spcPts val="4759"/>
              </a:lnSpc>
            </a:pPr>
            <a:r>
              <a:rPr lang="en-US" sz="3399" dirty="0">
                <a:solidFill>
                  <a:srgbClr val="0D4CB2"/>
                </a:solidFill>
                <a:latin typeface="Canva Sans"/>
                <a:ea typeface="Canva Sans"/>
                <a:cs typeface="Canva Sans"/>
                <a:sym typeface="Canva Sans"/>
              </a:rPr>
              <a:t>Introduction to Embedded Systems</a:t>
            </a:r>
          </a:p>
        </p:txBody>
      </p:sp>
      <p:sp>
        <p:nvSpPr>
          <p:cNvPr id="9" name="TextBox 9"/>
          <p:cNvSpPr txBox="1"/>
          <p:nvPr/>
        </p:nvSpPr>
        <p:spPr>
          <a:xfrm>
            <a:off x="2827588" y="3060917"/>
            <a:ext cx="8373812" cy="580390"/>
          </a:xfrm>
          <a:prstGeom prst="rect">
            <a:avLst/>
          </a:prstGeom>
        </p:spPr>
        <p:txBody>
          <a:bodyPr wrap="square" lIns="0" tIns="0" rIns="0" bIns="0" rtlCol="0" anchor="t">
            <a:spAutoFit/>
          </a:bodyPr>
          <a:lstStyle/>
          <a:p>
            <a:pPr algn="ctr">
              <a:lnSpc>
                <a:spcPts val="4759"/>
              </a:lnSpc>
            </a:pPr>
            <a:r>
              <a:rPr lang="en-US" sz="3399" dirty="0">
                <a:solidFill>
                  <a:srgbClr val="0D4CB2"/>
                </a:solidFill>
                <a:latin typeface="Canva Sans"/>
                <a:ea typeface="Canva Sans"/>
                <a:cs typeface="Canva Sans"/>
                <a:sym typeface="Canva Sans"/>
              </a:rPr>
              <a:t>Microcontrollers and Microprocessors</a:t>
            </a:r>
          </a:p>
        </p:txBody>
      </p:sp>
      <p:sp>
        <p:nvSpPr>
          <p:cNvPr id="10" name="TextBox 10"/>
          <p:cNvSpPr txBox="1"/>
          <p:nvPr/>
        </p:nvSpPr>
        <p:spPr>
          <a:xfrm>
            <a:off x="2401401" y="4175924"/>
            <a:ext cx="6763864" cy="580390"/>
          </a:xfrm>
          <a:prstGeom prst="rect">
            <a:avLst/>
          </a:prstGeom>
        </p:spPr>
        <p:txBody>
          <a:bodyPr wrap="square" lIns="0" tIns="0" rIns="0" bIns="0" rtlCol="0" anchor="t">
            <a:spAutoFit/>
          </a:bodyPr>
          <a:lstStyle/>
          <a:p>
            <a:pPr algn="ctr">
              <a:lnSpc>
                <a:spcPts val="4759"/>
              </a:lnSpc>
            </a:pPr>
            <a:r>
              <a:rPr lang="en-US" sz="3399" dirty="0">
                <a:solidFill>
                  <a:srgbClr val="0D4CB2"/>
                </a:solidFill>
                <a:latin typeface="Canva Sans"/>
                <a:ea typeface="Canva Sans"/>
                <a:cs typeface="Canva Sans"/>
                <a:sym typeface="Canva Sans"/>
              </a:rPr>
              <a:t>Embedded C Programming</a:t>
            </a:r>
          </a:p>
        </p:txBody>
      </p:sp>
      <p:sp>
        <p:nvSpPr>
          <p:cNvPr id="11" name="TextBox 11"/>
          <p:cNvSpPr txBox="1"/>
          <p:nvPr/>
        </p:nvSpPr>
        <p:spPr>
          <a:xfrm>
            <a:off x="2702646" y="5261251"/>
            <a:ext cx="6492345" cy="580390"/>
          </a:xfrm>
          <a:prstGeom prst="rect">
            <a:avLst/>
          </a:prstGeom>
        </p:spPr>
        <p:txBody>
          <a:bodyPr wrap="square" lIns="0" tIns="0" rIns="0" bIns="0" rtlCol="0" anchor="t">
            <a:spAutoFit/>
          </a:bodyPr>
          <a:lstStyle/>
          <a:p>
            <a:pPr algn="ctr">
              <a:lnSpc>
                <a:spcPts val="4759"/>
              </a:lnSpc>
            </a:pPr>
            <a:r>
              <a:rPr lang="en-US" sz="3399" dirty="0">
                <a:solidFill>
                  <a:srgbClr val="0D4CB2"/>
                </a:solidFill>
                <a:latin typeface="Canva Sans"/>
                <a:ea typeface="Canva Sans"/>
                <a:cs typeface="Canva Sans"/>
                <a:sym typeface="Canva Sans"/>
              </a:rPr>
              <a:t>Printed Circuit Board Design</a:t>
            </a:r>
          </a:p>
        </p:txBody>
      </p:sp>
      <p:sp>
        <p:nvSpPr>
          <p:cNvPr id="12" name="TextBox 12"/>
          <p:cNvSpPr txBox="1"/>
          <p:nvPr/>
        </p:nvSpPr>
        <p:spPr>
          <a:xfrm>
            <a:off x="2952529" y="6289316"/>
            <a:ext cx="7692256" cy="580390"/>
          </a:xfrm>
          <a:prstGeom prst="rect">
            <a:avLst/>
          </a:prstGeom>
        </p:spPr>
        <p:txBody>
          <a:bodyPr wrap="square" lIns="0" tIns="0" rIns="0" bIns="0" rtlCol="0" anchor="t">
            <a:spAutoFit/>
          </a:bodyPr>
          <a:lstStyle/>
          <a:p>
            <a:pPr algn="ctr">
              <a:lnSpc>
                <a:spcPts val="4759"/>
              </a:lnSpc>
            </a:pPr>
            <a:r>
              <a:rPr lang="en-US" sz="3399" dirty="0">
                <a:solidFill>
                  <a:srgbClr val="0D4CB2"/>
                </a:solidFill>
                <a:latin typeface="Canva Sans"/>
                <a:ea typeface="Canva Sans"/>
                <a:cs typeface="Canva Sans"/>
                <a:sym typeface="Canva Sans"/>
              </a:rPr>
              <a:t>Real-Time Operating Systems (RTOS)</a:t>
            </a:r>
          </a:p>
        </p:txBody>
      </p:sp>
      <p:sp>
        <p:nvSpPr>
          <p:cNvPr id="13" name="TextBox 13"/>
          <p:cNvSpPr txBox="1"/>
          <p:nvPr/>
        </p:nvSpPr>
        <p:spPr>
          <a:xfrm>
            <a:off x="2834137" y="7416393"/>
            <a:ext cx="7942138" cy="580390"/>
          </a:xfrm>
          <a:prstGeom prst="rect">
            <a:avLst/>
          </a:prstGeom>
        </p:spPr>
        <p:txBody>
          <a:bodyPr wrap="square" lIns="0" tIns="0" rIns="0" bIns="0" rtlCol="0" anchor="t">
            <a:spAutoFit/>
          </a:bodyPr>
          <a:lstStyle/>
          <a:p>
            <a:pPr algn="ctr">
              <a:lnSpc>
                <a:spcPts val="4759"/>
              </a:lnSpc>
            </a:pPr>
            <a:r>
              <a:rPr lang="en-US" sz="3399" dirty="0">
                <a:solidFill>
                  <a:srgbClr val="0D4CB2"/>
                </a:solidFill>
                <a:latin typeface="Canva Sans"/>
                <a:ea typeface="Canva Sans"/>
                <a:cs typeface="Canva Sans"/>
                <a:sym typeface="Canva Sans"/>
              </a:rPr>
              <a:t>System Development and Debugging</a:t>
            </a:r>
          </a:p>
        </p:txBody>
      </p:sp>
      <p:sp>
        <p:nvSpPr>
          <p:cNvPr id="14" name="TextBox 14"/>
          <p:cNvSpPr txBox="1"/>
          <p:nvPr/>
        </p:nvSpPr>
        <p:spPr>
          <a:xfrm>
            <a:off x="2702646" y="8531400"/>
            <a:ext cx="7144864" cy="580390"/>
          </a:xfrm>
          <a:prstGeom prst="rect">
            <a:avLst/>
          </a:prstGeom>
        </p:spPr>
        <p:txBody>
          <a:bodyPr wrap="square" lIns="0" tIns="0" rIns="0" bIns="0" rtlCol="0" anchor="t">
            <a:spAutoFit/>
          </a:bodyPr>
          <a:lstStyle/>
          <a:p>
            <a:pPr algn="ctr">
              <a:lnSpc>
                <a:spcPts val="4759"/>
              </a:lnSpc>
            </a:pPr>
            <a:r>
              <a:rPr lang="en-US" sz="3399" dirty="0">
                <a:solidFill>
                  <a:srgbClr val="0D4CB2"/>
                </a:solidFill>
                <a:latin typeface="Canva Sans"/>
                <a:ea typeface="Canva Sans"/>
                <a:cs typeface="Canva Sans"/>
                <a:sym typeface="Canva Sans"/>
              </a:rPr>
              <a:t>Embedded System Applications</a:t>
            </a:r>
          </a:p>
        </p:txBody>
      </p:sp>
      <p:sp>
        <p:nvSpPr>
          <p:cNvPr id="15" name="TextBox 15"/>
          <p:cNvSpPr txBox="1"/>
          <p:nvPr/>
        </p:nvSpPr>
        <p:spPr>
          <a:xfrm>
            <a:off x="2597869" y="9616727"/>
            <a:ext cx="3331456" cy="580390"/>
          </a:xfrm>
          <a:prstGeom prst="rect">
            <a:avLst/>
          </a:prstGeom>
        </p:spPr>
        <p:txBody>
          <a:bodyPr wrap="square" lIns="0" tIns="0" rIns="0" bIns="0" rtlCol="0" anchor="t">
            <a:spAutoFit/>
          </a:bodyPr>
          <a:lstStyle/>
          <a:p>
            <a:pPr algn="ctr">
              <a:lnSpc>
                <a:spcPts val="4759"/>
              </a:lnSpc>
            </a:pPr>
            <a:r>
              <a:rPr lang="en-US" sz="3399" dirty="0">
                <a:solidFill>
                  <a:srgbClr val="0D4CB2"/>
                </a:solidFill>
                <a:latin typeface="Canva Sans"/>
                <a:ea typeface="Canva Sans"/>
                <a:cs typeface="Canva Sans"/>
                <a:sym typeface="Canva Sans"/>
              </a:rPr>
              <a:t>Mini Project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1E9FA"/>
        </a:solidFill>
        <a:effectLst/>
      </p:bgPr>
    </p:bg>
    <p:spTree>
      <p:nvGrpSpPr>
        <p:cNvPr id="1" name=""/>
        <p:cNvGrpSpPr/>
        <p:nvPr/>
      </p:nvGrpSpPr>
      <p:grpSpPr>
        <a:xfrm>
          <a:off x="0" y="0"/>
          <a:ext cx="0" cy="0"/>
          <a:chOff x="0" y="0"/>
          <a:chExt cx="0" cy="0"/>
        </a:xfrm>
      </p:grpSpPr>
      <p:sp>
        <p:nvSpPr>
          <p:cNvPr id="2" name="Freeform 2"/>
          <p:cNvSpPr/>
          <p:nvPr/>
        </p:nvSpPr>
        <p:spPr>
          <a:xfrm flipH="1" flipV="1">
            <a:off x="16370204" y="0"/>
            <a:ext cx="1917796" cy="2791213"/>
          </a:xfrm>
          <a:custGeom>
            <a:avLst/>
            <a:gdLst/>
            <a:ahLst/>
            <a:cxnLst/>
            <a:rect l="l" t="t" r="r" b="b"/>
            <a:pathLst>
              <a:path w="1917796" h="2791213">
                <a:moveTo>
                  <a:pt x="1917796" y="2791213"/>
                </a:moveTo>
                <a:lnTo>
                  <a:pt x="0" y="2791213"/>
                </a:lnTo>
                <a:lnTo>
                  <a:pt x="0" y="0"/>
                </a:lnTo>
                <a:lnTo>
                  <a:pt x="1917796" y="0"/>
                </a:lnTo>
                <a:lnTo>
                  <a:pt x="1917796" y="2791213"/>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68752" y="6935967"/>
            <a:ext cx="2951117" cy="3351033"/>
            <a:chOff x="0" y="0"/>
            <a:chExt cx="777249" cy="908685"/>
          </a:xfrm>
        </p:grpSpPr>
        <p:sp>
          <p:nvSpPr>
            <p:cNvPr id="4" name="Freeform 4"/>
            <p:cNvSpPr/>
            <p:nvPr/>
          </p:nvSpPr>
          <p:spPr>
            <a:xfrm>
              <a:off x="0" y="0"/>
              <a:ext cx="777249" cy="908685"/>
            </a:xfrm>
            <a:custGeom>
              <a:avLst/>
              <a:gdLst/>
              <a:ahLst/>
              <a:cxnLst/>
              <a:rect l="l" t="t" r="r" b="b"/>
              <a:pathLst>
                <a:path w="777249" h="908685">
                  <a:moveTo>
                    <a:pt x="262339" y="0"/>
                  </a:moveTo>
                  <a:lnTo>
                    <a:pt x="514910" y="0"/>
                  </a:lnTo>
                  <a:cubicBezTo>
                    <a:pt x="659796" y="0"/>
                    <a:pt x="777249" y="117453"/>
                    <a:pt x="777249" y="262339"/>
                  </a:cubicBezTo>
                  <a:lnTo>
                    <a:pt x="777249" y="646346"/>
                  </a:lnTo>
                  <a:cubicBezTo>
                    <a:pt x="777249" y="791232"/>
                    <a:pt x="659796" y="908685"/>
                    <a:pt x="514910" y="908685"/>
                  </a:cubicBezTo>
                  <a:lnTo>
                    <a:pt x="262339" y="908685"/>
                  </a:lnTo>
                  <a:cubicBezTo>
                    <a:pt x="117453" y="908685"/>
                    <a:pt x="0" y="791232"/>
                    <a:pt x="0" y="646346"/>
                  </a:cubicBezTo>
                  <a:lnTo>
                    <a:pt x="0" y="262339"/>
                  </a:lnTo>
                  <a:cubicBezTo>
                    <a:pt x="0" y="117453"/>
                    <a:pt x="117453" y="0"/>
                    <a:pt x="262339" y="0"/>
                  </a:cubicBezTo>
                  <a:close/>
                </a:path>
              </a:pathLst>
            </a:custGeom>
            <a:solidFill>
              <a:srgbClr val="000000">
                <a:alpha val="0"/>
              </a:srgbClr>
            </a:solidFill>
            <a:ln w="95250" cap="rnd">
              <a:solidFill>
                <a:srgbClr val="2BACFF"/>
              </a:solidFill>
              <a:prstDash val="solid"/>
              <a:round/>
            </a:ln>
          </p:spPr>
        </p:sp>
        <p:sp>
          <p:nvSpPr>
            <p:cNvPr id="5" name="TextBox 5"/>
            <p:cNvSpPr txBox="1"/>
            <p:nvPr/>
          </p:nvSpPr>
          <p:spPr>
            <a:xfrm>
              <a:off x="0" y="-38100"/>
              <a:ext cx="777249" cy="946785"/>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483422" y="8823927"/>
            <a:ext cx="868747" cy="86874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114"/>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5544838" y="2791213"/>
            <a:ext cx="1238931" cy="1243594"/>
          </a:xfrm>
          <a:custGeom>
            <a:avLst/>
            <a:gdLst/>
            <a:ahLst/>
            <a:cxnLst/>
            <a:rect l="l" t="t" r="r" b="b"/>
            <a:pathLst>
              <a:path w="1238931" h="1243594">
                <a:moveTo>
                  <a:pt x="0" y="0"/>
                </a:moveTo>
                <a:lnTo>
                  <a:pt x="1238931" y="0"/>
                </a:lnTo>
                <a:lnTo>
                  <a:pt x="1238931" y="1243594"/>
                </a:lnTo>
                <a:lnTo>
                  <a:pt x="0" y="12435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5544838" y="5415232"/>
            <a:ext cx="1238931" cy="1243594"/>
          </a:xfrm>
          <a:custGeom>
            <a:avLst/>
            <a:gdLst/>
            <a:ahLst/>
            <a:cxnLst/>
            <a:rect l="l" t="t" r="r" b="b"/>
            <a:pathLst>
              <a:path w="1238931" h="1243594">
                <a:moveTo>
                  <a:pt x="0" y="0"/>
                </a:moveTo>
                <a:lnTo>
                  <a:pt x="1238931" y="0"/>
                </a:lnTo>
                <a:lnTo>
                  <a:pt x="1238931" y="1243594"/>
                </a:lnTo>
                <a:lnTo>
                  <a:pt x="0" y="12435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5544838" y="8039251"/>
            <a:ext cx="1238931" cy="1243594"/>
          </a:xfrm>
          <a:custGeom>
            <a:avLst/>
            <a:gdLst/>
            <a:ahLst/>
            <a:cxnLst/>
            <a:rect l="l" t="t" r="r" b="b"/>
            <a:pathLst>
              <a:path w="1238931" h="1243594">
                <a:moveTo>
                  <a:pt x="0" y="0"/>
                </a:moveTo>
                <a:lnTo>
                  <a:pt x="1238931" y="0"/>
                </a:lnTo>
                <a:lnTo>
                  <a:pt x="1238931" y="1243594"/>
                </a:lnTo>
                <a:lnTo>
                  <a:pt x="0" y="12435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1995229" y="2749938"/>
            <a:ext cx="1238931" cy="1243594"/>
          </a:xfrm>
          <a:custGeom>
            <a:avLst/>
            <a:gdLst/>
            <a:ahLst/>
            <a:cxnLst/>
            <a:rect l="l" t="t" r="r" b="b"/>
            <a:pathLst>
              <a:path w="1238931" h="1243594">
                <a:moveTo>
                  <a:pt x="0" y="0"/>
                </a:moveTo>
                <a:lnTo>
                  <a:pt x="1238931" y="0"/>
                </a:lnTo>
                <a:lnTo>
                  <a:pt x="1238931" y="1243594"/>
                </a:lnTo>
                <a:lnTo>
                  <a:pt x="0" y="12435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12090479" y="5415232"/>
            <a:ext cx="1238931" cy="1243594"/>
          </a:xfrm>
          <a:custGeom>
            <a:avLst/>
            <a:gdLst/>
            <a:ahLst/>
            <a:cxnLst/>
            <a:rect l="l" t="t" r="r" b="b"/>
            <a:pathLst>
              <a:path w="1238931" h="1243594">
                <a:moveTo>
                  <a:pt x="0" y="0"/>
                </a:moveTo>
                <a:lnTo>
                  <a:pt x="1238931" y="0"/>
                </a:lnTo>
                <a:lnTo>
                  <a:pt x="1238931" y="1243594"/>
                </a:lnTo>
                <a:lnTo>
                  <a:pt x="0" y="12435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4" name="Group 14"/>
          <p:cNvGrpSpPr/>
          <p:nvPr/>
        </p:nvGrpSpPr>
        <p:grpSpPr>
          <a:xfrm rot="21250476">
            <a:off x="240657" y="-65856"/>
            <a:ext cx="5125164" cy="10207515"/>
            <a:chOff x="0" y="0"/>
            <a:chExt cx="1556232" cy="1867960"/>
          </a:xfrm>
        </p:grpSpPr>
        <p:sp>
          <p:nvSpPr>
            <p:cNvPr id="15" name="Freeform 15"/>
            <p:cNvSpPr/>
            <p:nvPr/>
          </p:nvSpPr>
          <p:spPr>
            <a:xfrm>
              <a:off x="0" y="0"/>
              <a:ext cx="1556232" cy="1867960"/>
            </a:xfrm>
            <a:custGeom>
              <a:avLst/>
              <a:gdLst/>
              <a:ahLst/>
              <a:cxnLst/>
              <a:rect l="l" t="t" r="r" b="b"/>
              <a:pathLst>
                <a:path w="1556232" h="1867960">
                  <a:moveTo>
                    <a:pt x="778116" y="0"/>
                  </a:moveTo>
                  <a:cubicBezTo>
                    <a:pt x="348374" y="0"/>
                    <a:pt x="0" y="418157"/>
                    <a:pt x="0" y="933980"/>
                  </a:cubicBezTo>
                  <a:cubicBezTo>
                    <a:pt x="0" y="1449803"/>
                    <a:pt x="348374" y="1867960"/>
                    <a:pt x="778116" y="1867960"/>
                  </a:cubicBezTo>
                  <a:cubicBezTo>
                    <a:pt x="1207857" y="1867960"/>
                    <a:pt x="1556232" y="1449803"/>
                    <a:pt x="1556232" y="933980"/>
                  </a:cubicBezTo>
                  <a:cubicBezTo>
                    <a:pt x="1556232" y="418157"/>
                    <a:pt x="1207857" y="0"/>
                    <a:pt x="778116" y="0"/>
                  </a:cubicBezTo>
                  <a:close/>
                </a:path>
              </a:pathLst>
            </a:custGeom>
            <a:blipFill>
              <a:blip r:embed="rId6"/>
              <a:stretch>
                <a:fillRect l="-20791" r="-17972"/>
              </a:stretch>
            </a:blipFill>
          </p:spPr>
        </p:sp>
      </p:grpSp>
      <p:sp>
        <p:nvSpPr>
          <p:cNvPr id="16" name="Freeform 16"/>
          <p:cNvSpPr/>
          <p:nvPr/>
        </p:nvSpPr>
        <p:spPr>
          <a:xfrm>
            <a:off x="9906000" y="9105900"/>
            <a:ext cx="283112" cy="424934"/>
          </a:xfrm>
          <a:custGeom>
            <a:avLst/>
            <a:gdLst/>
            <a:ahLst/>
            <a:cxnLst/>
            <a:rect l="l" t="t" r="r" b="b"/>
            <a:pathLst>
              <a:path w="283112" h="424934">
                <a:moveTo>
                  <a:pt x="0" y="0"/>
                </a:moveTo>
                <a:lnTo>
                  <a:pt x="283112" y="0"/>
                </a:lnTo>
                <a:lnTo>
                  <a:pt x="283112" y="424934"/>
                </a:lnTo>
                <a:lnTo>
                  <a:pt x="0" y="4249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TextBox 17"/>
          <p:cNvSpPr txBox="1"/>
          <p:nvPr/>
        </p:nvSpPr>
        <p:spPr>
          <a:xfrm>
            <a:off x="2434219" y="919356"/>
            <a:ext cx="13419562" cy="962025"/>
          </a:xfrm>
          <a:prstGeom prst="rect">
            <a:avLst/>
          </a:prstGeom>
        </p:spPr>
        <p:txBody>
          <a:bodyPr lIns="0" tIns="0" rIns="0" bIns="0" rtlCol="0" anchor="t">
            <a:spAutoFit/>
          </a:bodyPr>
          <a:lstStyle/>
          <a:p>
            <a:pPr marL="0" lvl="0" indent="0" algn="ctr">
              <a:lnSpc>
                <a:spcPts val="7679"/>
              </a:lnSpc>
              <a:spcBef>
                <a:spcPct val="0"/>
              </a:spcBef>
            </a:pPr>
            <a:r>
              <a:rPr lang="en-US" sz="6399">
                <a:solidFill>
                  <a:srgbClr val="0D4CB2"/>
                </a:solidFill>
                <a:latin typeface="Francois One"/>
                <a:ea typeface="Francois One"/>
                <a:cs typeface="Francois One"/>
                <a:sym typeface="Francois One"/>
              </a:rPr>
              <a:t>PROGRAM DETAILS</a:t>
            </a:r>
          </a:p>
        </p:txBody>
      </p:sp>
      <p:sp>
        <p:nvSpPr>
          <p:cNvPr id="18" name="TextBox 18"/>
          <p:cNvSpPr txBox="1"/>
          <p:nvPr/>
        </p:nvSpPr>
        <p:spPr>
          <a:xfrm>
            <a:off x="6882110" y="2931362"/>
            <a:ext cx="4123730" cy="795020"/>
          </a:xfrm>
          <a:prstGeom prst="rect">
            <a:avLst/>
          </a:prstGeom>
        </p:spPr>
        <p:txBody>
          <a:bodyPr lIns="0" tIns="0" rIns="0" bIns="0" rtlCol="0" anchor="t">
            <a:spAutoFit/>
          </a:bodyPr>
          <a:lstStyle/>
          <a:p>
            <a:pPr algn="ctr">
              <a:lnSpc>
                <a:spcPts val="6580"/>
              </a:lnSpc>
            </a:pPr>
            <a:r>
              <a:rPr lang="en-US" sz="4700" b="1">
                <a:solidFill>
                  <a:srgbClr val="000000"/>
                </a:solidFill>
                <a:latin typeface="Canva Sans Bold"/>
                <a:ea typeface="Canva Sans Bold"/>
                <a:cs typeface="Canva Sans Bold"/>
                <a:sym typeface="Canva Sans Bold"/>
              </a:rPr>
              <a:t>Course Starts:</a:t>
            </a:r>
          </a:p>
        </p:txBody>
      </p:sp>
      <p:sp>
        <p:nvSpPr>
          <p:cNvPr id="19" name="TextBox 19"/>
          <p:cNvSpPr txBox="1"/>
          <p:nvPr/>
        </p:nvSpPr>
        <p:spPr>
          <a:xfrm>
            <a:off x="6784485" y="5596657"/>
            <a:ext cx="5258889" cy="795020"/>
          </a:xfrm>
          <a:prstGeom prst="rect">
            <a:avLst/>
          </a:prstGeom>
        </p:spPr>
        <p:txBody>
          <a:bodyPr wrap="square" lIns="0" tIns="0" rIns="0" bIns="0" rtlCol="0" anchor="t">
            <a:spAutoFit/>
          </a:bodyPr>
          <a:lstStyle/>
          <a:p>
            <a:pPr algn="ctr">
              <a:lnSpc>
                <a:spcPts val="6580"/>
              </a:lnSpc>
            </a:pPr>
            <a:r>
              <a:rPr lang="en-US" sz="4700" b="1" dirty="0">
                <a:solidFill>
                  <a:srgbClr val="000000"/>
                </a:solidFill>
                <a:latin typeface="Canva Sans Bold"/>
                <a:ea typeface="Canva Sans Bold"/>
                <a:cs typeface="Canva Sans Bold"/>
                <a:sym typeface="Canva Sans Bold"/>
              </a:rPr>
              <a:t>Capstone Project:</a:t>
            </a:r>
          </a:p>
        </p:txBody>
      </p:sp>
      <p:sp>
        <p:nvSpPr>
          <p:cNvPr id="20" name="TextBox 20"/>
          <p:cNvSpPr txBox="1"/>
          <p:nvPr/>
        </p:nvSpPr>
        <p:spPr>
          <a:xfrm>
            <a:off x="6814541" y="8220676"/>
            <a:ext cx="4550485" cy="795020"/>
          </a:xfrm>
          <a:prstGeom prst="rect">
            <a:avLst/>
          </a:prstGeom>
        </p:spPr>
        <p:txBody>
          <a:bodyPr wrap="square" lIns="0" tIns="0" rIns="0" bIns="0" rtlCol="0" anchor="t">
            <a:spAutoFit/>
          </a:bodyPr>
          <a:lstStyle/>
          <a:p>
            <a:pPr algn="ctr">
              <a:lnSpc>
                <a:spcPts val="6580"/>
              </a:lnSpc>
            </a:pPr>
            <a:r>
              <a:rPr lang="en-US" sz="4700" b="1" dirty="0">
                <a:solidFill>
                  <a:srgbClr val="000000"/>
                </a:solidFill>
                <a:latin typeface="Canva Sans Bold"/>
                <a:ea typeface="Canva Sans Bold"/>
                <a:cs typeface="Canva Sans Bold"/>
                <a:sym typeface="Canva Sans Bold"/>
              </a:rPr>
              <a:t>Fee Structure:</a:t>
            </a:r>
          </a:p>
        </p:txBody>
      </p:sp>
      <p:sp>
        <p:nvSpPr>
          <p:cNvPr id="21" name="TextBox 21"/>
          <p:cNvSpPr txBox="1"/>
          <p:nvPr/>
        </p:nvSpPr>
        <p:spPr>
          <a:xfrm>
            <a:off x="13329410" y="2972638"/>
            <a:ext cx="2977390" cy="795020"/>
          </a:xfrm>
          <a:prstGeom prst="rect">
            <a:avLst/>
          </a:prstGeom>
        </p:spPr>
        <p:txBody>
          <a:bodyPr wrap="square" lIns="0" tIns="0" rIns="0" bIns="0" rtlCol="0" anchor="t">
            <a:spAutoFit/>
          </a:bodyPr>
          <a:lstStyle/>
          <a:p>
            <a:pPr algn="ctr">
              <a:lnSpc>
                <a:spcPts val="6580"/>
              </a:lnSpc>
            </a:pPr>
            <a:r>
              <a:rPr lang="en-US" sz="4700" b="1" dirty="0">
                <a:solidFill>
                  <a:srgbClr val="000000"/>
                </a:solidFill>
                <a:latin typeface="Canva Sans Bold"/>
                <a:ea typeface="Canva Sans Bold"/>
                <a:cs typeface="Canva Sans Bold"/>
                <a:sym typeface="Canva Sans Bold"/>
              </a:rPr>
              <a:t>Duration:</a:t>
            </a:r>
          </a:p>
        </p:txBody>
      </p:sp>
      <p:sp>
        <p:nvSpPr>
          <p:cNvPr id="22" name="TextBox 22"/>
          <p:cNvSpPr txBox="1"/>
          <p:nvPr/>
        </p:nvSpPr>
        <p:spPr>
          <a:xfrm>
            <a:off x="13319885" y="5596657"/>
            <a:ext cx="3444115" cy="795020"/>
          </a:xfrm>
          <a:prstGeom prst="rect">
            <a:avLst/>
          </a:prstGeom>
        </p:spPr>
        <p:txBody>
          <a:bodyPr wrap="square" lIns="0" tIns="0" rIns="0" bIns="0" rtlCol="0" anchor="t">
            <a:spAutoFit/>
          </a:bodyPr>
          <a:lstStyle/>
          <a:p>
            <a:pPr algn="ctr">
              <a:lnSpc>
                <a:spcPts val="6580"/>
              </a:lnSpc>
            </a:pPr>
            <a:r>
              <a:rPr lang="en-US" sz="4700" b="1" dirty="0">
                <a:solidFill>
                  <a:srgbClr val="000000"/>
                </a:solidFill>
                <a:latin typeface="Canva Sans Bold"/>
                <a:ea typeface="Canva Sans Bold"/>
                <a:cs typeface="Canva Sans Bold"/>
                <a:sym typeface="Canva Sans Bold"/>
              </a:rPr>
              <a:t>Certificate:</a:t>
            </a:r>
          </a:p>
        </p:txBody>
      </p:sp>
      <p:sp>
        <p:nvSpPr>
          <p:cNvPr id="23" name="TextBox 23"/>
          <p:cNvSpPr txBox="1"/>
          <p:nvPr/>
        </p:nvSpPr>
        <p:spPr>
          <a:xfrm>
            <a:off x="6945511" y="3987182"/>
            <a:ext cx="5398889" cy="419346"/>
          </a:xfrm>
          <a:prstGeom prst="rect">
            <a:avLst/>
          </a:prstGeom>
        </p:spPr>
        <p:txBody>
          <a:bodyPr lIns="0" tIns="0" rIns="0" bIns="0" rtlCol="0" anchor="t">
            <a:spAutoFit/>
          </a:bodyPr>
          <a:lstStyle/>
          <a:p>
            <a:pPr algn="l">
              <a:lnSpc>
                <a:spcPts val="3499"/>
              </a:lnSpc>
              <a:spcBef>
                <a:spcPct val="0"/>
              </a:spcBef>
            </a:pPr>
            <a:r>
              <a:rPr lang="en-US" sz="2499" b="1" dirty="0">
                <a:solidFill>
                  <a:srgbClr val="000000"/>
                </a:solidFill>
                <a:latin typeface="Canva Sans Bold"/>
                <a:ea typeface="Canva Sans Bold"/>
                <a:cs typeface="Canva Sans Bold"/>
                <a:sym typeface="Canva Sans Bold"/>
              </a:rPr>
              <a:t>Starting on JULY First Week.</a:t>
            </a:r>
          </a:p>
        </p:txBody>
      </p:sp>
      <p:sp>
        <p:nvSpPr>
          <p:cNvPr id="24" name="TextBox 24"/>
          <p:cNvSpPr txBox="1"/>
          <p:nvPr/>
        </p:nvSpPr>
        <p:spPr>
          <a:xfrm>
            <a:off x="13448123" y="3986732"/>
            <a:ext cx="4839877" cy="860425"/>
          </a:xfrm>
          <a:prstGeom prst="rect">
            <a:avLst/>
          </a:prstGeom>
        </p:spPr>
        <p:txBody>
          <a:bodyPr lIns="0" tIns="0" rIns="0" bIns="0" rtlCol="0" anchor="t">
            <a:spAutoFit/>
          </a:bodyPr>
          <a:lstStyle/>
          <a:p>
            <a:pPr algn="l">
              <a:lnSpc>
                <a:spcPts val="3499"/>
              </a:lnSpc>
              <a:spcBef>
                <a:spcPct val="0"/>
              </a:spcBef>
            </a:pPr>
            <a:r>
              <a:rPr lang="en-US" sz="2499" b="1" dirty="0">
                <a:solidFill>
                  <a:srgbClr val="000000"/>
                </a:solidFill>
                <a:latin typeface="Canva Sans Bold"/>
                <a:ea typeface="Canva Sans Bold"/>
                <a:cs typeface="Canva Sans Bold"/>
                <a:sym typeface="Canva Sans Bold"/>
              </a:rPr>
              <a:t>Hands-on Embedded Skills in Just 12 Weeks!</a:t>
            </a:r>
          </a:p>
        </p:txBody>
      </p:sp>
      <p:sp>
        <p:nvSpPr>
          <p:cNvPr id="25" name="TextBox 25"/>
          <p:cNvSpPr txBox="1"/>
          <p:nvPr/>
        </p:nvSpPr>
        <p:spPr>
          <a:xfrm>
            <a:off x="6702326" y="6611201"/>
            <a:ext cx="4499074" cy="860425"/>
          </a:xfrm>
          <a:prstGeom prst="rect">
            <a:avLst/>
          </a:prstGeom>
        </p:spPr>
        <p:txBody>
          <a:bodyPr wrap="square" lIns="0" tIns="0" rIns="0" bIns="0" rtlCol="0" anchor="t">
            <a:spAutoFit/>
          </a:bodyPr>
          <a:lstStyle/>
          <a:p>
            <a:pPr algn="l">
              <a:lnSpc>
                <a:spcPts val="3499"/>
              </a:lnSpc>
            </a:pPr>
            <a:r>
              <a:rPr lang="en-US" sz="2499" b="1" dirty="0">
                <a:solidFill>
                  <a:srgbClr val="000000"/>
                </a:solidFill>
                <a:latin typeface="Canva Sans Bold"/>
                <a:ea typeface="Canva Sans Bold"/>
                <a:cs typeface="Canva Sans Bold"/>
                <a:sym typeface="Canva Sans Bold"/>
              </a:rPr>
              <a:t>Hands-on case studies with</a:t>
            </a:r>
          </a:p>
          <a:p>
            <a:pPr algn="l">
              <a:lnSpc>
                <a:spcPts val="3499"/>
              </a:lnSpc>
              <a:spcBef>
                <a:spcPct val="0"/>
              </a:spcBef>
            </a:pPr>
            <a:r>
              <a:rPr lang="en-US" sz="2499" b="1" dirty="0">
                <a:solidFill>
                  <a:srgbClr val="000000"/>
                </a:solidFill>
                <a:latin typeface="Canva Sans Bold"/>
                <a:ea typeface="Canva Sans Bold"/>
                <a:cs typeface="Canva Sans Bold"/>
                <a:sym typeface="Canva Sans Bold"/>
              </a:rPr>
              <a:t>practical implementations.</a:t>
            </a:r>
          </a:p>
        </p:txBody>
      </p:sp>
      <p:sp>
        <p:nvSpPr>
          <p:cNvPr id="26" name="TextBox 26"/>
          <p:cNvSpPr txBox="1"/>
          <p:nvPr/>
        </p:nvSpPr>
        <p:spPr>
          <a:xfrm>
            <a:off x="13319885" y="6611201"/>
            <a:ext cx="5196630" cy="860425"/>
          </a:xfrm>
          <a:prstGeom prst="rect">
            <a:avLst/>
          </a:prstGeom>
        </p:spPr>
        <p:txBody>
          <a:bodyPr lIns="0" tIns="0" rIns="0" bIns="0" rtlCol="0" anchor="t">
            <a:spAutoFit/>
          </a:bodyPr>
          <a:lstStyle/>
          <a:p>
            <a:pPr algn="l">
              <a:lnSpc>
                <a:spcPts val="3499"/>
              </a:lnSpc>
              <a:spcBef>
                <a:spcPct val="0"/>
              </a:spcBef>
            </a:pPr>
            <a:r>
              <a:rPr lang="en-US" sz="2499" b="1">
                <a:solidFill>
                  <a:srgbClr val="000000"/>
                </a:solidFill>
                <a:latin typeface="Canva Sans Bold"/>
                <a:ea typeface="Canva Sans Bold"/>
                <a:cs typeface="Canva Sans Bold"/>
                <a:sym typeface="Canva Sans Bold"/>
              </a:rPr>
              <a:t>Certificate will be provided on course completion.</a:t>
            </a:r>
          </a:p>
        </p:txBody>
      </p:sp>
      <p:sp>
        <p:nvSpPr>
          <p:cNvPr id="27" name="TextBox 27"/>
          <p:cNvSpPr txBox="1"/>
          <p:nvPr/>
        </p:nvSpPr>
        <p:spPr>
          <a:xfrm>
            <a:off x="9982200" y="9497768"/>
            <a:ext cx="3356215" cy="1436932"/>
          </a:xfrm>
          <a:prstGeom prst="rect">
            <a:avLst/>
          </a:prstGeom>
        </p:spPr>
        <p:txBody>
          <a:bodyPr wrap="square" lIns="0" tIns="0" rIns="0" bIns="0" rtlCol="0" anchor="t">
            <a:spAutoFit/>
          </a:bodyPr>
          <a:lstStyle/>
          <a:p>
            <a:pPr algn="l">
              <a:lnSpc>
                <a:spcPts val="5739"/>
              </a:lnSpc>
              <a:spcBef>
                <a:spcPct val="0"/>
              </a:spcBef>
            </a:pPr>
            <a:r>
              <a:rPr lang="en-US" sz="4099" dirty="0">
                <a:solidFill>
                  <a:srgbClr val="000000"/>
                </a:solidFill>
                <a:latin typeface="Chloe"/>
                <a:ea typeface="Chloe"/>
                <a:cs typeface="Chloe"/>
                <a:sym typeface="Chloe"/>
              </a:rPr>
              <a:t>    2,999/-</a:t>
            </a:r>
          </a:p>
          <a:p>
            <a:pPr algn="l">
              <a:lnSpc>
                <a:spcPts val="5739"/>
              </a:lnSpc>
              <a:spcBef>
                <a:spcPct val="0"/>
              </a:spcBef>
            </a:pPr>
            <a:endParaRPr lang="en-US" sz="4099" b="1" dirty="0">
              <a:solidFill>
                <a:srgbClr val="000000"/>
              </a:solidFill>
              <a:latin typeface="Chloe"/>
              <a:ea typeface="Chloe"/>
              <a:cs typeface="Chloe"/>
              <a:sym typeface="Chloe"/>
            </a:endParaRPr>
          </a:p>
        </p:txBody>
      </p:sp>
      <p:sp>
        <p:nvSpPr>
          <p:cNvPr id="28" name="Rectangle 27">
            <a:extLst>
              <a:ext uri="{FF2B5EF4-FFF2-40B4-BE49-F238E27FC236}">
                <a16:creationId xmlns:a16="http://schemas.microsoft.com/office/drawing/2014/main" id="{7D4181AD-3459-0DF6-C9C0-8ED52ABD79A0}"/>
              </a:ext>
            </a:extLst>
          </p:cNvPr>
          <p:cNvSpPr/>
          <p:nvPr/>
        </p:nvSpPr>
        <p:spPr>
          <a:xfrm>
            <a:off x="6917849" y="8934192"/>
            <a:ext cx="3356215" cy="124359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rPr>
              <a:t>Virtual Course:</a:t>
            </a:r>
          </a:p>
          <a:p>
            <a:r>
              <a:rPr lang="en-US" sz="3600" dirty="0">
                <a:solidFill>
                  <a:schemeClr val="tx1"/>
                </a:solidFill>
              </a:rPr>
              <a:t>Onsite Practical:</a:t>
            </a:r>
            <a:endParaRPr lang="en-IN" dirty="0"/>
          </a:p>
        </p:txBody>
      </p:sp>
      <p:sp>
        <p:nvSpPr>
          <p:cNvPr id="29" name="TextBox 27">
            <a:extLst>
              <a:ext uri="{FF2B5EF4-FFF2-40B4-BE49-F238E27FC236}">
                <a16:creationId xmlns:a16="http://schemas.microsoft.com/office/drawing/2014/main" id="{4F4F599D-A833-3B28-47CD-88A6C0D25E9E}"/>
              </a:ext>
            </a:extLst>
          </p:cNvPr>
          <p:cNvSpPr txBox="1"/>
          <p:nvPr/>
        </p:nvSpPr>
        <p:spPr>
          <a:xfrm>
            <a:off x="9822719" y="8898651"/>
            <a:ext cx="3356215" cy="1436932"/>
          </a:xfrm>
          <a:prstGeom prst="rect">
            <a:avLst/>
          </a:prstGeom>
        </p:spPr>
        <p:txBody>
          <a:bodyPr wrap="square" lIns="0" tIns="0" rIns="0" bIns="0" rtlCol="0" anchor="t">
            <a:spAutoFit/>
          </a:bodyPr>
          <a:lstStyle/>
          <a:p>
            <a:pPr algn="l">
              <a:lnSpc>
                <a:spcPts val="5739"/>
              </a:lnSpc>
              <a:spcBef>
                <a:spcPct val="0"/>
              </a:spcBef>
            </a:pPr>
            <a:r>
              <a:rPr lang="en-US" sz="4099" dirty="0">
                <a:solidFill>
                  <a:srgbClr val="000000"/>
                </a:solidFill>
                <a:latin typeface="Chloe"/>
                <a:ea typeface="Chloe"/>
                <a:cs typeface="Chloe"/>
                <a:sym typeface="Chloe"/>
              </a:rPr>
              <a:t>    2,999/-</a:t>
            </a:r>
          </a:p>
          <a:p>
            <a:pPr algn="l">
              <a:lnSpc>
                <a:spcPts val="5739"/>
              </a:lnSpc>
              <a:spcBef>
                <a:spcPct val="0"/>
              </a:spcBef>
            </a:pPr>
            <a:endParaRPr lang="en-US" sz="4099" b="1" dirty="0">
              <a:solidFill>
                <a:srgbClr val="000000"/>
              </a:solidFill>
              <a:latin typeface="Chloe"/>
              <a:ea typeface="Chloe"/>
              <a:cs typeface="Chloe"/>
              <a:sym typeface="Chloe"/>
            </a:endParaRPr>
          </a:p>
        </p:txBody>
      </p:sp>
      <p:sp>
        <p:nvSpPr>
          <p:cNvPr id="30" name="Freeform 16">
            <a:extLst>
              <a:ext uri="{FF2B5EF4-FFF2-40B4-BE49-F238E27FC236}">
                <a16:creationId xmlns:a16="http://schemas.microsoft.com/office/drawing/2014/main" id="{A8D853D0-E6FE-A81B-58A3-C51EC4EB906F}"/>
              </a:ext>
            </a:extLst>
          </p:cNvPr>
          <p:cNvSpPr/>
          <p:nvPr/>
        </p:nvSpPr>
        <p:spPr>
          <a:xfrm>
            <a:off x="10058400" y="9715500"/>
            <a:ext cx="283112" cy="424934"/>
          </a:xfrm>
          <a:custGeom>
            <a:avLst/>
            <a:gdLst/>
            <a:ahLst/>
            <a:cxnLst/>
            <a:rect l="l" t="t" r="r" b="b"/>
            <a:pathLst>
              <a:path w="283112" h="424934">
                <a:moveTo>
                  <a:pt x="0" y="0"/>
                </a:moveTo>
                <a:lnTo>
                  <a:pt x="283112" y="0"/>
                </a:lnTo>
                <a:lnTo>
                  <a:pt x="283112" y="424934"/>
                </a:lnTo>
                <a:lnTo>
                  <a:pt x="0" y="4249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1E9FA"/>
        </a:solidFill>
        <a:effectLst/>
      </p:bgPr>
    </p:bg>
    <p:spTree>
      <p:nvGrpSpPr>
        <p:cNvPr id="1" name=""/>
        <p:cNvGrpSpPr/>
        <p:nvPr/>
      </p:nvGrpSpPr>
      <p:grpSpPr>
        <a:xfrm>
          <a:off x="0" y="0"/>
          <a:ext cx="0" cy="0"/>
          <a:chOff x="0" y="0"/>
          <a:chExt cx="0" cy="0"/>
        </a:xfrm>
      </p:grpSpPr>
      <p:sp>
        <p:nvSpPr>
          <p:cNvPr id="2" name="Freeform 2"/>
          <p:cNvSpPr/>
          <p:nvPr/>
        </p:nvSpPr>
        <p:spPr>
          <a:xfrm flipV="1">
            <a:off x="0" y="0"/>
            <a:ext cx="1917796" cy="2791213"/>
          </a:xfrm>
          <a:custGeom>
            <a:avLst/>
            <a:gdLst/>
            <a:ahLst/>
            <a:cxnLst/>
            <a:rect l="l" t="t" r="r" b="b"/>
            <a:pathLst>
              <a:path w="1917796" h="2791213">
                <a:moveTo>
                  <a:pt x="0" y="2791213"/>
                </a:moveTo>
                <a:lnTo>
                  <a:pt x="1917796" y="2791213"/>
                </a:lnTo>
                <a:lnTo>
                  <a:pt x="1917796" y="0"/>
                </a:lnTo>
                <a:lnTo>
                  <a:pt x="0" y="0"/>
                </a:lnTo>
                <a:lnTo>
                  <a:pt x="0" y="2791213"/>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0800000" flipV="1">
            <a:off x="16370204" y="7495787"/>
            <a:ext cx="1917796" cy="2791213"/>
          </a:xfrm>
          <a:custGeom>
            <a:avLst/>
            <a:gdLst/>
            <a:ahLst/>
            <a:cxnLst/>
            <a:rect l="l" t="t" r="r" b="b"/>
            <a:pathLst>
              <a:path w="1917796" h="2791213">
                <a:moveTo>
                  <a:pt x="0" y="2791213"/>
                </a:moveTo>
                <a:lnTo>
                  <a:pt x="1917796" y="2791213"/>
                </a:lnTo>
                <a:lnTo>
                  <a:pt x="1917796" y="0"/>
                </a:lnTo>
                <a:lnTo>
                  <a:pt x="0" y="0"/>
                </a:lnTo>
                <a:lnTo>
                  <a:pt x="0" y="2791213"/>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402748" y="55770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alphaModFix amt="90000"/>
              <a:extLst>
                <a:ext uri="{96DAC541-7B7A-43D3-8B79-37D633B846F1}">
                  <asvg:svgBlip xmlns:asvg="http://schemas.microsoft.com/office/drawing/2016/SVG/main" r:embed="rId5"/>
                </a:ext>
              </a:extLst>
            </a:blip>
            <a:stretch>
              <a:fillRect/>
            </a:stretch>
          </a:blipFill>
        </p:spPr>
      </p:sp>
      <p:sp>
        <p:nvSpPr>
          <p:cNvPr id="5" name="Freeform 5"/>
          <p:cNvSpPr/>
          <p:nvPr/>
        </p:nvSpPr>
        <p:spPr>
          <a:xfrm>
            <a:off x="6442158" y="5403683"/>
            <a:ext cx="4288180" cy="4288180"/>
          </a:xfrm>
          <a:custGeom>
            <a:avLst/>
            <a:gdLst/>
            <a:ahLst/>
            <a:cxnLst/>
            <a:rect l="l" t="t" r="r" b="b"/>
            <a:pathLst>
              <a:path w="4288180" h="4288180">
                <a:moveTo>
                  <a:pt x="0" y="0"/>
                </a:moveTo>
                <a:lnTo>
                  <a:pt x="4288181" y="0"/>
                </a:lnTo>
                <a:lnTo>
                  <a:pt x="4288181" y="4288180"/>
                </a:lnTo>
                <a:lnTo>
                  <a:pt x="0" y="42881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2255404" y="5399197"/>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TextBox 7"/>
          <p:cNvSpPr txBox="1"/>
          <p:nvPr/>
        </p:nvSpPr>
        <p:spPr>
          <a:xfrm>
            <a:off x="2352169" y="463311"/>
            <a:ext cx="13419562" cy="962025"/>
          </a:xfrm>
          <a:prstGeom prst="rect">
            <a:avLst/>
          </a:prstGeom>
        </p:spPr>
        <p:txBody>
          <a:bodyPr lIns="0" tIns="0" rIns="0" bIns="0" rtlCol="0" anchor="t">
            <a:spAutoFit/>
          </a:bodyPr>
          <a:lstStyle/>
          <a:p>
            <a:pPr marL="0" lvl="0" indent="0" algn="ctr">
              <a:lnSpc>
                <a:spcPts val="7679"/>
              </a:lnSpc>
              <a:spcBef>
                <a:spcPct val="0"/>
              </a:spcBef>
            </a:pPr>
            <a:r>
              <a:rPr lang="en-US" sz="6399">
                <a:solidFill>
                  <a:srgbClr val="0D4CB2"/>
                </a:solidFill>
                <a:latin typeface="Francois One"/>
                <a:ea typeface="Francois One"/>
                <a:cs typeface="Francois One"/>
                <a:sym typeface="Francois One"/>
              </a:rPr>
              <a:t>HANDS-ON EXPERENCE</a:t>
            </a:r>
          </a:p>
        </p:txBody>
      </p:sp>
      <p:sp>
        <p:nvSpPr>
          <p:cNvPr id="8" name="TextBox 8"/>
          <p:cNvSpPr txBox="1"/>
          <p:nvPr/>
        </p:nvSpPr>
        <p:spPr>
          <a:xfrm>
            <a:off x="4517548" y="3357674"/>
            <a:ext cx="9397970" cy="2214773"/>
          </a:xfrm>
          <a:prstGeom prst="rect">
            <a:avLst/>
          </a:prstGeom>
        </p:spPr>
        <p:txBody>
          <a:bodyPr lIns="0" tIns="0" rIns="0" bIns="0" rtlCol="0" anchor="t">
            <a:spAutoFit/>
          </a:bodyPr>
          <a:lstStyle/>
          <a:p>
            <a:pPr algn="ctr">
              <a:lnSpc>
                <a:spcPts val="3500"/>
              </a:lnSpc>
            </a:pPr>
            <a:r>
              <a:rPr lang="en-US" sz="2500" b="1">
                <a:solidFill>
                  <a:srgbClr val="0D4CB2"/>
                </a:solidFill>
                <a:latin typeface="Canva Sans Bold"/>
                <a:ea typeface="Canva Sans Bold"/>
                <a:cs typeface="Canva Sans Bold"/>
                <a:sym typeface="Canva Sans Bold"/>
              </a:rPr>
              <a:t>A culminating endeavor where participants apply the knowledge and skills gained throughout The program to tackle real-world problems or create a significant deliverable, often involving research, design, and implementation</a:t>
            </a:r>
          </a:p>
        </p:txBody>
      </p:sp>
      <p:sp>
        <p:nvSpPr>
          <p:cNvPr id="9" name="TextBox 9"/>
          <p:cNvSpPr txBox="1"/>
          <p:nvPr/>
        </p:nvSpPr>
        <p:spPr>
          <a:xfrm>
            <a:off x="2434219" y="2457838"/>
            <a:ext cx="13419562" cy="657225"/>
          </a:xfrm>
          <a:prstGeom prst="rect">
            <a:avLst/>
          </a:prstGeom>
        </p:spPr>
        <p:txBody>
          <a:bodyPr lIns="0" tIns="0" rIns="0" bIns="0" rtlCol="0" anchor="t">
            <a:spAutoFit/>
          </a:bodyPr>
          <a:lstStyle/>
          <a:p>
            <a:pPr marL="0" lvl="0" indent="0" algn="ctr">
              <a:lnSpc>
                <a:spcPts val="5160"/>
              </a:lnSpc>
              <a:spcBef>
                <a:spcPct val="0"/>
              </a:spcBef>
            </a:pPr>
            <a:r>
              <a:rPr lang="en-US" sz="4300">
                <a:solidFill>
                  <a:srgbClr val="0D4CB2"/>
                </a:solidFill>
                <a:latin typeface="Chloe"/>
                <a:ea typeface="Chloe"/>
                <a:cs typeface="Chloe"/>
                <a:sym typeface="Chloe"/>
              </a:rPr>
              <a:t>CAPSTONE PROJECTS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1E9F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5820048"/>
            <a:ext cx="11246118" cy="2849905"/>
            <a:chOff x="0" y="0"/>
            <a:chExt cx="2961941" cy="750592"/>
          </a:xfrm>
        </p:grpSpPr>
        <p:sp>
          <p:nvSpPr>
            <p:cNvPr id="3" name="Freeform 3"/>
            <p:cNvSpPr/>
            <p:nvPr/>
          </p:nvSpPr>
          <p:spPr>
            <a:xfrm>
              <a:off x="0" y="0"/>
              <a:ext cx="2961941" cy="750592"/>
            </a:xfrm>
            <a:custGeom>
              <a:avLst/>
              <a:gdLst/>
              <a:ahLst/>
              <a:cxnLst/>
              <a:rect l="l" t="t" r="r" b="b"/>
              <a:pathLst>
                <a:path w="2961941" h="750592">
                  <a:moveTo>
                    <a:pt x="0" y="0"/>
                  </a:moveTo>
                  <a:lnTo>
                    <a:pt x="2961941" y="0"/>
                  </a:lnTo>
                  <a:lnTo>
                    <a:pt x="2961941" y="750592"/>
                  </a:lnTo>
                  <a:lnTo>
                    <a:pt x="0" y="750592"/>
                  </a:lnTo>
                  <a:close/>
                </a:path>
              </a:pathLst>
            </a:custGeom>
            <a:solidFill>
              <a:srgbClr val="FFC114"/>
            </a:solidFill>
          </p:spPr>
        </p:sp>
        <p:sp>
          <p:nvSpPr>
            <p:cNvPr id="4" name="TextBox 4"/>
            <p:cNvSpPr txBox="1"/>
            <p:nvPr/>
          </p:nvSpPr>
          <p:spPr>
            <a:xfrm>
              <a:off x="0" y="-38100"/>
              <a:ext cx="2961941" cy="78869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9531506" y="1612020"/>
            <a:ext cx="8248713" cy="7062961"/>
          </a:xfrm>
          <a:custGeom>
            <a:avLst/>
            <a:gdLst/>
            <a:ahLst/>
            <a:cxnLst/>
            <a:rect l="l" t="t" r="r" b="b"/>
            <a:pathLst>
              <a:path w="8248713" h="7062961">
                <a:moveTo>
                  <a:pt x="0" y="0"/>
                </a:moveTo>
                <a:lnTo>
                  <a:pt x="8248713" y="0"/>
                </a:lnTo>
                <a:lnTo>
                  <a:pt x="8248713" y="7062960"/>
                </a:lnTo>
                <a:lnTo>
                  <a:pt x="0" y="70629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V="1">
            <a:off x="0" y="0"/>
            <a:ext cx="1917796" cy="2791213"/>
          </a:xfrm>
          <a:custGeom>
            <a:avLst/>
            <a:gdLst/>
            <a:ahLst/>
            <a:cxnLst/>
            <a:rect l="l" t="t" r="r" b="b"/>
            <a:pathLst>
              <a:path w="1917796" h="2791213">
                <a:moveTo>
                  <a:pt x="0" y="2791213"/>
                </a:moveTo>
                <a:lnTo>
                  <a:pt x="1917796" y="2791213"/>
                </a:lnTo>
                <a:lnTo>
                  <a:pt x="1917796" y="0"/>
                </a:lnTo>
                <a:lnTo>
                  <a:pt x="0" y="0"/>
                </a:lnTo>
                <a:lnTo>
                  <a:pt x="0" y="2791213"/>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1491039" y="6758366"/>
            <a:ext cx="406405" cy="40640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9" name="TextBox 9"/>
            <p:cNvSpPr txBox="1"/>
            <p:nvPr/>
          </p:nvSpPr>
          <p:spPr>
            <a:xfrm>
              <a:off x="76200" y="19050"/>
              <a:ext cx="660400" cy="717550"/>
            </a:xfrm>
            <a:prstGeom prst="rect">
              <a:avLst/>
            </a:prstGeom>
          </p:spPr>
          <p:txBody>
            <a:bodyPr lIns="12059" tIns="12059" rIns="12059" bIns="12059" rtlCol="0" anchor="ctr"/>
            <a:lstStyle/>
            <a:p>
              <a:pPr algn="ctr">
                <a:lnSpc>
                  <a:spcPts val="2999"/>
                </a:lnSpc>
              </a:pPr>
              <a:endParaRPr/>
            </a:p>
          </p:txBody>
        </p:sp>
      </p:grpSp>
      <p:sp>
        <p:nvSpPr>
          <p:cNvPr id="10" name="Freeform 10"/>
          <p:cNvSpPr/>
          <p:nvPr/>
        </p:nvSpPr>
        <p:spPr>
          <a:xfrm>
            <a:off x="1599953" y="6920553"/>
            <a:ext cx="188575" cy="82030"/>
          </a:xfrm>
          <a:custGeom>
            <a:avLst/>
            <a:gdLst/>
            <a:ahLst/>
            <a:cxnLst/>
            <a:rect l="l" t="t" r="r" b="b"/>
            <a:pathLst>
              <a:path w="188575" h="82030">
                <a:moveTo>
                  <a:pt x="0" y="0"/>
                </a:moveTo>
                <a:lnTo>
                  <a:pt x="188576" y="0"/>
                </a:lnTo>
                <a:lnTo>
                  <a:pt x="188576" y="82030"/>
                </a:lnTo>
                <a:lnTo>
                  <a:pt x="0" y="82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1" name="Group 11"/>
          <p:cNvGrpSpPr/>
          <p:nvPr/>
        </p:nvGrpSpPr>
        <p:grpSpPr>
          <a:xfrm>
            <a:off x="1491039" y="7330239"/>
            <a:ext cx="406405" cy="40640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3" name="TextBox 13"/>
            <p:cNvSpPr txBox="1"/>
            <p:nvPr/>
          </p:nvSpPr>
          <p:spPr>
            <a:xfrm>
              <a:off x="76200" y="9525"/>
              <a:ext cx="660400" cy="727075"/>
            </a:xfrm>
            <a:prstGeom prst="rect">
              <a:avLst/>
            </a:prstGeom>
          </p:spPr>
          <p:txBody>
            <a:bodyPr lIns="12059" tIns="12059" rIns="12059" bIns="12059" rtlCol="0" anchor="ctr"/>
            <a:lstStyle/>
            <a:p>
              <a:pPr algn="ctr">
                <a:lnSpc>
                  <a:spcPts val="3000"/>
                </a:lnSpc>
              </a:pPr>
              <a:endParaRPr/>
            </a:p>
          </p:txBody>
        </p:sp>
      </p:grpSp>
      <p:grpSp>
        <p:nvGrpSpPr>
          <p:cNvPr id="14" name="Group 14"/>
          <p:cNvGrpSpPr/>
          <p:nvPr/>
        </p:nvGrpSpPr>
        <p:grpSpPr>
          <a:xfrm>
            <a:off x="1511391" y="7931784"/>
            <a:ext cx="406405" cy="40640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6" name="TextBox 16"/>
            <p:cNvSpPr txBox="1"/>
            <p:nvPr/>
          </p:nvSpPr>
          <p:spPr>
            <a:xfrm>
              <a:off x="76200" y="9525"/>
              <a:ext cx="660400" cy="727075"/>
            </a:xfrm>
            <a:prstGeom prst="rect">
              <a:avLst/>
            </a:prstGeom>
          </p:spPr>
          <p:txBody>
            <a:bodyPr lIns="12059" tIns="12059" rIns="12059" bIns="12059" rtlCol="0" anchor="ctr"/>
            <a:lstStyle/>
            <a:p>
              <a:pPr algn="ctr">
                <a:lnSpc>
                  <a:spcPts val="3000"/>
                </a:lnSpc>
              </a:pPr>
              <a:endParaRPr/>
            </a:p>
          </p:txBody>
        </p:sp>
      </p:grpSp>
      <p:sp>
        <p:nvSpPr>
          <p:cNvPr id="17" name="Freeform 17"/>
          <p:cNvSpPr/>
          <p:nvPr/>
        </p:nvSpPr>
        <p:spPr>
          <a:xfrm>
            <a:off x="1620306" y="8026071"/>
            <a:ext cx="188575" cy="188575"/>
          </a:xfrm>
          <a:custGeom>
            <a:avLst/>
            <a:gdLst/>
            <a:ahLst/>
            <a:cxnLst/>
            <a:rect l="l" t="t" r="r" b="b"/>
            <a:pathLst>
              <a:path w="188575" h="188575">
                <a:moveTo>
                  <a:pt x="0" y="0"/>
                </a:moveTo>
                <a:lnTo>
                  <a:pt x="188575" y="0"/>
                </a:lnTo>
                <a:lnTo>
                  <a:pt x="188575" y="188576"/>
                </a:lnTo>
                <a:lnTo>
                  <a:pt x="0" y="1885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Freeform 18"/>
          <p:cNvSpPr/>
          <p:nvPr/>
        </p:nvSpPr>
        <p:spPr>
          <a:xfrm>
            <a:off x="1582293" y="7421563"/>
            <a:ext cx="226589" cy="223756"/>
          </a:xfrm>
          <a:custGeom>
            <a:avLst/>
            <a:gdLst/>
            <a:ahLst/>
            <a:cxnLst/>
            <a:rect l="l" t="t" r="r" b="b"/>
            <a:pathLst>
              <a:path w="226589" h="223756">
                <a:moveTo>
                  <a:pt x="0" y="0"/>
                </a:moveTo>
                <a:lnTo>
                  <a:pt x="226588" y="0"/>
                </a:lnTo>
                <a:lnTo>
                  <a:pt x="226588" y="223757"/>
                </a:lnTo>
                <a:lnTo>
                  <a:pt x="0" y="2237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TextBox 19"/>
          <p:cNvSpPr txBox="1"/>
          <p:nvPr/>
        </p:nvSpPr>
        <p:spPr>
          <a:xfrm>
            <a:off x="1491039" y="3346035"/>
            <a:ext cx="7652961" cy="962025"/>
          </a:xfrm>
          <a:prstGeom prst="rect">
            <a:avLst/>
          </a:prstGeom>
        </p:spPr>
        <p:txBody>
          <a:bodyPr lIns="0" tIns="0" rIns="0" bIns="0" rtlCol="0" anchor="t">
            <a:spAutoFit/>
          </a:bodyPr>
          <a:lstStyle/>
          <a:p>
            <a:pPr marL="0" lvl="0" indent="0" algn="l">
              <a:lnSpc>
                <a:spcPts val="7679"/>
              </a:lnSpc>
              <a:spcBef>
                <a:spcPct val="0"/>
              </a:spcBef>
            </a:pPr>
            <a:r>
              <a:rPr lang="en-US" sz="6399">
                <a:solidFill>
                  <a:srgbClr val="0D4CB2"/>
                </a:solidFill>
                <a:latin typeface="Francois One"/>
                <a:ea typeface="Francois One"/>
                <a:cs typeface="Francois One"/>
                <a:sym typeface="Francois One"/>
              </a:rPr>
              <a:t>LET’S GET STARTED</a:t>
            </a:r>
          </a:p>
        </p:txBody>
      </p:sp>
      <p:sp>
        <p:nvSpPr>
          <p:cNvPr id="20" name="TextBox 20"/>
          <p:cNvSpPr txBox="1"/>
          <p:nvPr/>
        </p:nvSpPr>
        <p:spPr>
          <a:xfrm>
            <a:off x="1491039" y="4397791"/>
            <a:ext cx="7652961" cy="1172244"/>
          </a:xfrm>
          <a:prstGeom prst="rect">
            <a:avLst/>
          </a:prstGeom>
        </p:spPr>
        <p:txBody>
          <a:bodyPr lIns="0" tIns="0" rIns="0" bIns="0" rtlCol="0" anchor="t">
            <a:spAutoFit/>
          </a:bodyPr>
          <a:lstStyle/>
          <a:p>
            <a:pPr marL="0" lvl="0" indent="0" algn="just">
              <a:lnSpc>
                <a:spcPts val="3080"/>
              </a:lnSpc>
              <a:spcBef>
                <a:spcPct val="0"/>
              </a:spcBef>
            </a:pPr>
            <a:r>
              <a:rPr lang="en-US" sz="2200" b="1" dirty="0">
                <a:solidFill>
                  <a:srgbClr val="0D4CB2"/>
                </a:solidFill>
                <a:latin typeface="Poppins Medium"/>
                <a:ea typeface="Poppins Medium"/>
                <a:cs typeface="Poppins Medium"/>
                <a:sym typeface="Poppins Medium"/>
              </a:rPr>
              <a:t>The first step toward achieving your educational and career goals with our innovative and flexible </a:t>
            </a:r>
            <a:r>
              <a:rPr lang="en-US" sz="2200" b="1">
                <a:solidFill>
                  <a:srgbClr val="0D4CB2"/>
                </a:solidFill>
                <a:latin typeface="Poppins Medium"/>
                <a:ea typeface="Poppins Medium"/>
                <a:cs typeface="Poppins Medium"/>
                <a:sym typeface="Poppins Medium"/>
              </a:rPr>
              <a:t>virtual course </a:t>
            </a:r>
            <a:r>
              <a:rPr lang="en-US" sz="2200" b="1" dirty="0">
                <a:solidFill>
                  <a:srgbClr val="0D4CB2"/>
                </a:solidFill>
                <a:latin typeface="Poppins Medium"/>
                <a:ea typeface="Poppins Medium"/>
                <a:cs typeface="Poppins Medium"/>
                <a:sym typeface="Poppins Medium"/>
              </a:rPr>
              <a:t>and onsite practical.</a:t>
            </a:r>
          </a:p>
        </p:txBody>
      </p:sp>
      <p:sp>
        <p:nvSpPr>
          <p:cNvPr id="21" name="TextBox 21"/>
          <p:cNvSpPr txBox="1"/>
          <p:nvPr/>
        </p:nvSpPr>
        <p:spPr>
          <a:xfrm>
            <a:off x="2057400" y="6727571"/>
            <a:ext cx="5257800" cy="413190"/>
          </a:xfrm>
          <a:prstGeom prst="rect">
            <a:avLst/>
          </a:prstGeom>
        </p:spPr>
        <p:txBody>
          <a:bodyPr wrap="square" lIns="0" tIns="0" rIns="0" bIns="0" rtlCol="0" anchor="t">
            <a:spAutoFit/>
          </a:bodyPr>
          <a:lstStyle/>
          <a:p>
            <a:pPr marL="0" lvl="0" indent="0" algn="l">
              <a:lnSpc>
                <a:spcPts val="3359"/>
              </a:lnSpc>
              <a:spcBef>
                <a:spcPct val="0"/>
              </a:spcBef>
            </a:pPr>
            <a:r>
              <a:rPr lang="en-US" sz="2400" b="1" dirty="0">
                <a:solidFill>
                  <a:srgbClr val="000000"/>
                </a:solidFill>
                <a:latin typeface="Poppins Medium"/>
                <a:ea typeface="Poppins Medium"/>
                <a:cs typeface="Poppins Medium"/>
                <a:sym typeface="Poppins Medium"/>
              </a:rPr>
              <a:t>+91-9840786878, 452-2330521</a:t>
            </a:r>
          </a:p>
        </p:txBody>
      </p:sp>
      <p:sp>
        <p:nvSpPr>
          <p:cNvPr id="22" name="TextBox 22"/>
          <p:cNvSpPr txBox="1"/>
          <p:nvPr/>
        </p:nvSpPr>
        <p:spPr>
          <a:xfrm>
            <a:off x="2059502" y="7299444"/>
            <a:ext cx="3966786" cy="441325"/>
          </a:xfrm>
          <a:prstGeom prst="rect">
            <a:avLst/>
          </a:prstGeom>
        </p:spPr>
        <p:txBody>
          <a:bodyPr lIns="0" tIns="0" rIns="0" bIns="0" rtlCol="0" anchor="t">
            <a:spAutoFit/>
          </a:bodyPr>
          <a:lstStyle/>
          <a:p>
            <a:pPr marL="0" lvl="0" indent="0" algn="l">
              <a:lnSpc>
                <a:spcPts val="3499"/>
              </a:lnSpc>
              <a:spcBef>
                <a:spcPct val="0"/>
              </a:spcBef>
            </a:pPr>
            <a:r>
              <a:rPr lang="en-US" sz="2499" b="1">
                <a:solidFill>
                  <a:srgbClr val="000000"/>
                </a:solidFill>
                <a:latin typeface="Poppins Medium"/>
                <a:ea typeface="Poppins Medium"/>
                <a:cs typeface="Poppins Medium"/>
                <a:sym typeface="Poppins Medium"/>
              </a:rPr>
              <a:t>www.adaptit.co.in </a:t>
            </a:r>
          </a:p>
        </p:txBody>
      </p:sp>
      <p:sp>
        <p:nvSpPr>
          <p:cNvPr id="23" name="TextBox 23"/>
          <p:cNvSpPr txBox="1"/>
          <p:nvPr/>
        </p:nvSpPr>
        <p:spPr>
          <a:xfrm>
            <a:off x="2059502" y="7886362"/>
            <a:ext cx="5257801" cy="424815"/>
          </a:xfrm>
          <a:prstGeom prst="rect">
            <a:avLst/>
          </a:prstGeom>
        </p:spPr>
        <p:txBody>
          <a:bodyPr lIns="0" tIns="0" rIns="0" bIns="0" rtlCol="0" anchor="t">
            <a:spAutoFit/>
          </a:bodyPr>
          <a:lstStyle/>
          <a:p>
            <a:pPr marL="0" lvl="0" indent="0" algn="l">
              <a:lnSpc>
                <a:spcPts val="3359"/>
              </a:lnSpc>
              <a:spcBef>
                <a:spcPct val="0"/>
              </a:spcBef>
            </a:pPr>
            <a:r>
              <a:rPr lang="en-US" sz="2400" b="1">
                <a:solidFill>
                  <a:srgbClr val="000000"/>
                </a:solidFill>
                <a:latin typeface="Poppins Medium"/>
                <a:ea typeface="Poppins Medium"/>
                <a:cs typeface="Poppins Medium"/>
                <a:sym typeface="Poppins Medium"/>
              </a:rPr>
              <a:t>training@adaptit.co.in</a:t>
            </a:r>
          </a:p>
        </p:txBody>
      </p:sp>
      <p:sp>
        <p:nvSpPr>
          <p:cNvPr id="24" name="TextBox 24"/>
          <p:cNvSpPr txBox="1"/>
          <p:nvPr/>
        </p:nvSpPr>
        <p:spPr>
          <a:xfrm>
            <a:off x="1491039" y="6049258"/>
            <a:ext cx="4084770" cy="509905"/>
          </a:xfrm>
          <a:prstGeom prst="rect">
            <a:avLst/>
          </a:prstGeom>
        </p:spPr>
        <p:txBody>
          <a:bodyPr lIns="0" tIns="0" rIns="0" bIns="0" rtlCol="0" anchor="t">
            <a:spAutoFit/>
          </a:bodyPr>
          <a:lstStyle/>
          <a:p>
            <a:pPr marL="0" lvl="0" indent="0" algn="l">
              <a:lnSpc>
                <a:spcPts val="3919"/>
              </a:lnSpc>
              <a:spcBef>
                <a:spcPct val="0"/>
              </a:spcBef>
            </a:pPr>
            <a:r>
              <a:rPr lang="en-US" sz="2799" b="1" u="none" strike="noStrike">
                <a:solidFill>
                  <a:srgbClr val="000000"/>
                </a:solidFill>
                <a:latin typeface="Poppins Bold"/>
                <a:ea typeface="Poppins Bold"/>
                <a:cs typeface="Poppins Bold"/>
                <a:sym typeface="Poppins Bold"/>
              </a:rPr>
              <a:t>Contact Information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TotalTime>
  <Words>529</Words>
  <Application>Microsoft Office PowerPoint</Application>
  <PresentationFormat>Custom</PresentationFormat>
  <Paragraphs>70</Paragraphs>
  <Slides>10</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vt:i4>
      </vt:variant>
    </vt:vector>
  </HeadingPairs>
  <TitlesOfParts>
    <vt:vector size="21" baseType="lpstr">
      <vt:lpstr>Canva Sans</vt:lpstr>
      <vt:lpstr>Francois One</vt:lpstr>
      <vt:lpstr>Times New Roman Bold</vt:lpstr>
      <vt:lpstr>Arial</vt:lpstr>
      <vt:lpstr>Poppins Bold</vt:lpstr>
      <vt:lpstr>Poppins Semi-Bold</vt:lpstr>
      <vt:lpstr>Calibri</vt:lpstr>
      <vt:lpstr>Poppins Medium</vt:lpstr>
      <vt:lpstr>Canva Sans Bold</vt:lpstr>
      <vt:lpstr>Chloe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embedded system Online Course Presentation</dc:title>
  <cp:lastModifiedBy>HIMANSHU BISWAL</cp:lastModifiedBy>
  <cp:revision>1</cp:revision>
  <dcterms:created xsi:type="dcterms:W3CDTF">2006-08-16T00:00:00Z</dcterms:created>
  <dcterms:modified xsi:type="dcterms:W3CDTF">2025-06-25T11:45:04Z</dcterms:modified>
  <dc:identifier>DAGoMQc8wRw</dc:identifier>
</cp:coreProperties>
</file>